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44"/>
  </p:notesMasterIdLst>
  <p:sldIdLst>
    <p:sldId id="256" r:id="rId5"/>
    <p:sldId id="306" r:id="rId6"/>
    <p:sldId id="292" r:id="rId7"/>
    <p:sldId id="299" r:id="rId8"/>
    <p:sldId id="257" r:id="rId9"/>
    <p:sldId id="290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70" r:id="rId21"/>
    <p:sldId id="271" r:id="rId22"/>
    <p:sldId id="272" r:id="rId23"/>
    <p:sldId id="28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91" r:id="rId33"/>
    <p:sldId id="307" r:id="rId34"/>
    <p:sldId id="308" r:id="rId35"/>
    <p:sldId id="309" r:id="rId36"/>
    <p:sldId id="301" r:id="rId37"/>
    <p:sldId id="300" r:id="rId38"/>
    <p:sldId id="302" r:id="rId39"/>
    <p:sldId id="303" r:id="rId40"/>
    <p:sldId id="304" r:id="rId41"/>
    <p:sldId id="288" r:id="rId42"/>
    <p:sldId id="28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etting Started" id="{D9E0E33E-1535-4AA9-9EB7-E43C7BF9763F}">
          <p14:sldIdLst>
            <p14:sldId id="256"/>
            <p14:sldId id="306"/>
            <p14:sldId id="292"/>
            <p14:sldId id="299"/>
            <p14:sldId id="257"/>
          </p14:sldIdLst>
        </p14:section>
        <p14:section name="The Main Menu" id="{C3FFBFA6-2491-4964-8C0B-9DCCAB7DC0FC}">
          <p14:sldIdLst>
            <p14:sldId id="290"/>
          </p14:sldIdLst>
        </p14:section>
        <p14:section name="System Board Configuartion Wizard" id="{65FFAFA2-4A95-404B-906E-9228E47ED3B5}">
          <p14:sldIdLst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70"/>
            <p14:sldId id="271"/>
            <p14:sldId id="272"/>
            <p14:sldId id="282"/>
          </p14:sldIdLst>
        </p14:section>
        <p14:section name="Capture / Restoring System Board Configuration" id="{5C08BC54-CF97-4E09-96D7-36EAB33CD1DA}">
          <p14:sldIdLst>
            <p14:sldId id="273"/>
            <p14:sldId id="274"/>
            <p14:sldId id="275"/>
            <p14:sldId id="276"/>
            <p14:sldId id="277"/>
          </p14:sldIdLst>
        </p14:section>
        <p14:section name="MPM Locked / SMC.BIN File Request" id="{4230B821-D7D4-47EA-B109-6B09EDA2B409}">
          <p14:sldIdLst>
            <p14:sldId id="278"/>
            <p14:sldId id="279"/>
            <p14:sldId id="280"/>
            <p14:sldId id="291"/>
          </p14:sldIdLst>
        </p14:section>
        <p14:section name="Systems that are Not Supported" id="{8223CBA5-42C0-4732-920C-7745DFC98D31}">
          <p14:sldIdLst>
            <p14:sldId id="307"/>
            <p14:sldId id="308"/>
            <p14:sldId id="309"/>
          </p14:sldIdLst>
        </p14:section>
        <p14:section name="Audio Configuration Tool" id="{2995DA0D-3F20-41F0-B2F4-5433CF7F567C}">
          <p14:sldIdLst>
            <p14:sldId id="301"/>
            <p14:sldId id="300"/>
          </p14:sldIdLst>
        </p14:section>
        <p14:section name="Auto Rotate Tool" id="{93102A87-73B7-4875-976A-8984E4E1BF5C}">
          <p14:sldIdLst>
            <p14:sldId id="302"/>
            <p14:sldId id="303"/>
          </p14:sldIdLst>
        </p14:section>
        <p14:section name="EliteBook x360 1020 G2" id="{726925A2-57FA-44B2-BA20-30E4A3B4751A}">
          <p14:sldIdLst>
            <p14:sldId id="304"/>
          </p14:sldIdLst>
        </p14:section>
        <p14:section name="Resetting the Tool" id="{4FD96579-271A-4A74-8DEE-FBABA5892430}">
          <p14:sldIdLst>
            <p14:sldId id="288"/>
          </p14:sldIdLst>
        </p14:section>
        <p14:section name="Encountering an Error" id="{AC423132-50D7-4A5A-85EA-11A961989E93}">
          <p14:sldIdLst>
            <p14:sldId id="2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456" userDrawn="1">
          <p15:clr>
            <a:srgbClr val="A4A3A4"/>
          </p15:clr>
        </p15:guide>
        <p15:guide id="2" pos="2568" userDrawn="1">
          <p15:clr>
            <a:srgbClr val="A4A3A4"/>
          </p15:clr>
        </p15:guide>
        <p15:guide id="3" pos="1272" userDrawn="1">
          <p15:clr>
            <a:srgbClr val="A4A3A4"/>
          </p15:clr>
        </p15:guide>
        <p15:guide id="4" pos="5136" userDrawn="1">
          <p15:clr>
            <a:srgbClr val="A4A3A4"/>
          </p15:clr>
        </p15:guide>
        <p15:guide id="5" pos="3408" userDrawn="1">
          <p15:clr>
            <a:srgbClr val="A4A3A4"/>
          </p15:clr>
        </p15:guide>
        <p15:guide id="6" pos="6504" userDrawn="1">
          <p15:clr>
            <a:srgbClr val="A4A3A4"/>
          </p15:clr>
        </p15:guide>
        <p15:guide id="7" orient="horz" pos="12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8"/>
      </p:cViewPr>
      <p:guideLst>
        <p:guide orient="horz" pos="3456"/>
        <p:guide pos="2568"/>
        <p:guide pos="1272"/>
        <p:guide pos="5136"/>
        <p:guide pos="3408"/>
        <p:guide pos="6504"/>
        <p:guide orient="horz" pos="12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d, Peter Chr (PS Quality)" userId="37c2907b-144e-4c3b-8767-9aad22b0c478" providerId="ADAL" clId="{BA4E8D38-88EE-4E12-9B45-4B6B43B927F9}"/>
    <pc:docChg chg="undo custSel addSld delSld modSld sldOrd modSection">
      <pc:chgData name="Wood, Peter Chr (PS Quality)" userId="37c2907b-144e-4c3b-8767-9aad22b0c478" providerId="ADAL" clId="{BA4E8D38-88EE-4E12-9B45-4B6B43B927F9}" dt="2018-04-23T13:25:43.023" v="921" actId="14100"/>
      <pc:docMkLst>
        <pc:docMk/>
      </pc:docMkLst>
      <pc:sldChg chg="modSp">
        <pc:chgData name="Wood, Peter Chr (PS Quality)" userId="37c2907b-144e-4c3b-8767-9aad22b0c478" providerId="ADAL" clId="{BA4E8D38-88EE-4E12-9B45-4B6B43B927F9}" dt="2018-04-20T19:23:16.199" v="28" actId="20577"/>
        <pc:sldMkLst>
          <pc:docMk/>
          <pc:sldMk cId="3407950252" sldId="256"/>
        </pc:sldMkLst>
        <pc:spChg chg="mod">
          <ac:chgData name="Wood, Peter Chr (PS Quality)" userId="37c2907b-144e-4c3b-8767-9aad22b0c478" providerId="ADAL" clId="{BA4E8D38-88EE-4E12-9B45-4B6B43B927F9}" dt="2018-04-20T19:23:16.199" v="28" actId="20577"/>
          <ac:spMkLst>
            <pc:docMk/>
            <pc:sldMk cId="3407950252" sldId="256"/>
            <ac:spMk id="3" creationId="{18D5ED62-CB2B-4CF3-904F-89232D8B4DFA}"/>
          </ac:spMkLst>
        </pc:spChg>
      </pc:sldChg>
      <pc:sldChg chg="modSp ord">
        <pc:chgData name="Wood, Peter Chr (PS Quality)" userId="37c2907b-144e-4c3b-8767-9aad22b0c478" providerId="ADAL" clId="{BA4E8D38-88EE-4E12-9B45-4B6B43B927F9}" dt="2018-04-20T19:30:30.856" v="103" actId="20577"/>
        <pc:sldMkLst>
          <pc:docMk/>
          <pc:sldMk cId="2732227564" sldId="257"/>
        </pc:sldMkLst>
        <pc:spChg chg="mod">
          <ac:chgData name="Wood, Peter Chr (PS Quality)" userId="37c2907b-144e-4c3b-8767-9aad22b0c478" providerId="ADAL" clId="{BA4E8D38-88EE-4E12-9B45-4B6B43B927F9}" dt="2018-04-20T19:30:30.856" v="103" actId="20577"/>
          <ac:spMkLst>
            <pc:docMk/>
            <pc:sldMk cId="2732227564" sldId="257"/>
            <ac:spMk id="9" creationId="{85828891-53D4-4606-A25F-C3566EC223FA}"/>
          </ac:spMkLst>
        </pc:spChg>
      </pc:sldChg>
      <pc:sldChg chg="modSp">
        <pc:chgData name="Wood, Peter Chr (PS Quality)" userId="37c2907b-144e-4c3b-8767-9aad22b0c478" providerId="ADAL" clId="{BA4E8D38-88EE-4E12-9B45-4B6B43B927F9}" dt="2018-04-20T19:32:42.472" v="152" actId="14100"/>
        <pc:sldMkLst>
          <pc:docMk/>
          <pc:sldMk cId="739688263" sldId="278"/>
        </pc:sldMkLst>
        <pc:picChg chg="mod">
          <ac:chgData name="Wood, Peter Chr (PS Quality)" userId="37c2907b-144e-4c3b-8767-9aad22b0c478" providerId="ADAL" clId="{BA4E8D38-88EE-4E12-9B45-4B6B43B927F9}" dt="2018-04-20T19:32:35.225" v="151" actId="14100"/>
          <ac:picMkLst>
            <pc:docMk/>
            <pc:sldMk cId="739688263" sldId="278"/>
            <ac:picMk id="3" creationId="{93A9ACB8-3FB9-4562-826D-BBB0D2DAC71E}"/>
          </ac:picMkLst>
        </pc:picChg>
        <pc:cxnChg chg="mod">
          <ac:chgData name="Wood, Peter Chr (PS Quality)" userId="37c2907b-144e-4c3b-8767-9aad22b0c478" providerId="ADAL" clId="{BA4E8D38-88EE-4E12-9B45-4B6B43B927F9}" dt="2018-04-20T19:32:42.472" v="152" actId="14100"/>
          <ac:cxnSpMkLst>
            <pc:docMk/>
            <pc:sldMk cId="739688263" sldId="278"/>
            <ac:cxnSpMk id="22" creationId="{FB7B7252-B815-4103-999F-FFF675F95D5B}"/>
          </ac:cxnSpMkLst>
        </pc:cxnChg>
      </pc:sldChg>
      <pc:sldChg chg="modSp">
        <pc:chgData name="Wood, Peter Chr (PS Quality)" userId="37c2907b-144e-4c3b-8767-9aad22b0c478" providerId="ADAL" clId="{BA4E8D38-88EE-4E12-9B45-4B6B43B927F9}" dt="2018-04-20T20:08:27.640" v="864" actId="20577"/>
        <pc:sldMkLst>
          <pc:docMk/>
          <pc:sldMk cId="1230419871" sldId="289"/>
        </pc:sldMkLst>
        <pc:spChg chg="mod">
          <ac:chgData name="Wood, Peter Chr (PS Quality)" userId="37c2907b-144e-4c3b-8767-9aad22b0c478" providerId="ADAL" clId="{BA4E8D38-88EE-4E12-9B45-4B6B43B927F9}" dt="2018-04-20T20:08:27.640" v="864" actId="20577"/>
          <ac:spMkLst>
            <pc:docMk/>
            <pc:sldMk cId="1230419871" sldId="289"/>
            <ac:spMk id="9" creationId="{85828891-53D4-4606-A25F-C3566EC223FA}"/>
          </ac:spMkLst>
        </pc:spChg>
      </pc:sldChg>
      <pc:sldChg chg="addSp delSp modSp">
        <pc:chgData name="Wood, Peter Chr (PS Quality)" userId="37c2907b-144e-4c3b-8767-9aad22b0c478" providerId="ADAL" clId="{BA4E8D38-88EE-4E12-9B45-4B6B43B927F9}" dt="2018-04-23T13:25:43.023" v="921" actId="14100"/>
        <pc:sldMkLst>
          <pc:docMk/>
          <pc:sldMk cId="4237763981" sldId="299"/>
        </pc:sldMkLst>
        <pc:spChg chg="mod">
          <ac:chgData name="Wood, Peter Chr (PS Quality)" userId="37c2907b-144e-4c3b-8767-9aad22b0c478" providerId="ADAL" clId="{BA4E8D38-88EE-4E12-9B45-4B6B43B927F9}" dt="2018-04-20T19:27:48.946" v="70" actId="1076"/>
          <ac:spMkLst>
            <pc:docMk/>
            <pc:sldMk cId="4237763981" sldId="299"/>
            <ac:spMk id="2" creationId="{E91A1737-46F3-496C-9687-4BEEB89A4424}"/>
          </ac:spMkLst>
        </pc:spChg>
        <pc:spChg chg="mod">
          <ac:chgData name="Wood, Peter Chr (PS Quality)" userId="37c2907b-144e-4c3b-8767-9aad22b0c478" providerId="ADAL" clId="{BA4E8D38-88EE-4E12-9B45-4B6B43B927F9}" dt="2018-04-20T19:27:35.599" v="67" actId="20577"/>
          <ac:spMkLst>
            <pc:docMk/>
            <pc:sldMk cId="4237763981" sldId="299"/>
            <ac:spMk id="4" creationId="{8013AB57-10B3-4D5C-AEA6-AA8958C137DD}"/>
          </ac:spMkLst>
        </pc:spChg>
        <pc:spChg chg="mod">
          <ac:chgData name="Wood, Peter Chr (PS Quality)" userId="37c2907b-144e-4c3b-8767-9aad22b0c478" providerId="ADAL" clId="{BA4E8D38-88EE-4E12-9B45-4B6B43B927F9}" dt="2018-04-20T19:27:33.140" v="66" actId="1076"/>
          <ac:spMkLst>
            <pc:docMk/>
            <pc:sldMk cId="4237763981" sldId="299"/>
            <ac:spMk id="5" creationId="{BE41AD3A-5529-49EF-B27A-A5EB2E0D03C6}"/>
          </ac:spMkLst>
        </pc:spChg>
        <pc:spChg chg="mod">
          <ac:chgData name="Wood, Peter Chr (PS Quality)" userId="37c2907b-144e-4c3b-8767-9aad22b0c478" providerId="ADAL" clId="{BA4E8D38-88EE-4E12-9B45-4B6B43B927F9}" dt="2018-04-23T13:20:48.860" v="865"/>
          <ac:spMkLst>
            <pc:docMk/>
            <pc:sldMk cId="4237763981" sldId="299"/>
            <ac:spMk id="7" creationId="{0ED50A22-843C-4F13-9063-E347C99C88CA}"/>
          </ac:spMkLst>
        </pc:spChg>
        <pc:spChg chg="del">
          <ac:chgData name="Wood, Peter Chr (PS Quality)" userId="37c2907b-144e-4c3b-8767-9aad22b0c478" providerId="ADAL" clId="{BA4E8D38-88EE-4E12-9B45-4B6B43B927F9}" dt="2018-04-20T19:27:09.716" v="61" actId="404"/>
          <ac:spMkLst>
            <pc:docMk/>
            <pc:sldMk cId="4237763981" sldId="299"/>
            <ac:spMk id="8" creationId="{EE2B4175-1B96-405A-8DD6-AAE63A509DA6}"/>
          </ac:spMkLst>
        </pc:spChg>
        <pc:spChg chg="del">
          <ac:chgData name="Wood, Peter Chr (PS Quality)" userId="37c2907b-144e-4c3b-8767-9aad22b0c478" providerId="ADAL" clId="{BA4E8D38-88EE-4E12-9B45-4B6B43B927F9}" dt="2018-04-20T19:27:09.716" v="61" actId="404"/>
          <ac:spMkLst>
            <pc:docMk/>
            <pc:sldMk cId="4237763981" sldId="299"/>
            <ac:spMk id="9" creationId="{FCC00B89-3B5F-47CC-8957-0DE689514AF3}"/>
          </ac:spMkLst>
        </pc:spChg>
        <pc:spChg chg="del">
          <ac:chgData name="Wood, Peter Chr (PS Quality)" userId="37c2907b-144e-4c3b-8767-9aad22b0c478" providerId="ADAL" clId="{BA4E8D38-88EE-4E12-9B45-4B6B43B927F9}" dt="2018-04-20T19:27:09.716" v="61" actId="404"/>
          <ac:spMkLst>
            <pc:docMk/>
            <pc:sldMk cId="4237763981" sldId="299"/>
            <ac:spMk id="11" creationId="{4722A73A-BD4F-427E-B9A3-152AA862279E}"/>
          </ac:spMkLst>
        </pc:spChg>
        <pc:spChg chg="mod">
          <ac:chgData name="Wood, Peter Chr (PS Quality)" userId="37c2907b-144e-4c3b-8767-9aad22b0c478" providerId="ADAL" clId="{BA4E8D38-88EE-4E12-9B45-4B6B43B927F9}" dt="2018-04-20T19:29:26.732" v="90" actId="404"/>
          <ac:spMkLst>
            <pc:docMk/>
            <pc:sldMk cId="4237763981" sldId="299"/>
            <ac:spMk id="16" creationId="{9158FBE9-B9F3-44D5-8E6A-BC438E9CD389}"/>
          </ac:spMkLst>
        </pc:spChg>
        <pc:spChg chg="add mod">
          <ac:chgData name="Wood, Peter Chr (PS Quality)" userId="37c2907b-144e-4c3b-8767-9aad22b0c478" providerId="ADAL" clId="{BA4E8D38-88EE-4E12-9B45-4B6B43B927F9}" dt="2018-04-20T19:28:03.845" v="71" actId="1076"/>
          <ac:spMkLst>
            <pc:docMk/>
            <pc:sldMk cId="4237763981" sldId="299"/>
            <ac:spMk id="19" creationId="{65182288-B4E5-4BC5-A3F1-36E93FA3E071}"/>
          </ac:spMkLst>
        </pc:spChg>
        <pc:spChg chg="add mod">
          <ac:chgData name="Wood, Peter Chr (PS Quality)" userId="37c2907b-144e-4c3b-8767-9aad22b0c478" providerId="ADAL" clId="{BA4E8D38-88EE-4E12-9B45-4B6B43B927F9}" dt="2018-04-20T19:28:03.845" v="71" actId="1076"/>
          <ac:spMkLst>
            <pc:docMk/>
            <pc:sldMk cId="4237763981" sldId="299"/>
            <ac:spMk id="20" creationId="{524BD35F-E4D8-4927-83ED-3B69442B3705}"/>
          </ac:spMkLst>
        </pc:spChg>
        <pc:spChg chg="add mod">
          <ac:chgData name="Wood, Peter Chr (PS Quality)" userId="37c2907b-144e-4c3b-8767-9aad22b0c478" providerId="ADAL" clId="{BA4E8D38-88EE-4E12-9B45-4B6B43B927F9}" dt="2018-04-23T13:25:24.019" v="918" actId="6549"/>
          <ac:spMkLst>
            <pc:docMk/>
            <pc:sldMk cId="4237763981" sldId="299"/>
            <ac:spMk id="22" creationId="{ADCABC94-450F-4C3C-9077-991E17D1A798}"/>
          </ac:spMkLst>
        </pc:spChg>
        <pc:picChg chg="del">
          <ac:chgData name="Wood, Peter Chr (PS Quality)" userId="37c2907b-144e-4c3b-8767-9aad22b0c478" providerId="ADAL" clId="{BA4E8D38-88EE-4E12-9B45-4B6B43B927F9}" dt="2018-04-20T19:25:24.738" v="54" actId="478"/>
          <ac:picMkLst>
            <pc:docMk/>
            <pc:sldMk cId="4237763981" sldId="299"/>
            <ac:picMk id="3" creationId="{48C686E1-2AEA-4069-9722-763E821F6024}"/>
          </ac:picMkLst>
        </pc:picChg>
        <pc:picChg chg="add mod modCrop">
          <ac:chgData name="Wood, Peter Chr (PS Quality)" userId="37c2907b-144e-4c3b-8767-9aad22b0c478" providerId="ADAL" clId="{BA4E8D38-88EE-4E12-9B45-4B6B43B927F9}" dt="2018-04-20T19:27:00.278" v="60" actId="1076"/>
          <ac:picMkLst>
            <pc:docMk/>
            <pc:sldMk cId="4237763981" sldId="299"/>
            <ac:picMk id="17" creationId="{89565CBF-AE74-48BF-826A-E54002277AD8}"/>
          </ac:picMkLst>
        </pc:picChg>
        <pc:picChg chg="add del">
          <ac:chgData name="Wood, Peter Chr (PS Quality)" userId="37c2907b-144e-4c3b-8767-9aad22b0c478" providerId="ADAL" clId="{BA4E8D38-88EE-4E12-9B45-4B6B43B927F9}" dt="2018-04-20T19:27:16.718" v="63" actId="404"/>
          <ac:picMkLst>
            <pc:docMk/>
            <pc:sldMk cId="4237763981" sldId="299"/>
            <ac:picMk id="18" creationId="{171997A6-23FE-41CC-8209-CD1751BAE826}"/>
          </ac:picMkLst>
        </pc:picChg>
        <pc:cxnChg chg="mod">
          <ac:chgData name="Wood, Peter Chr (PS Quality)" userId="37c2907b-144e-4c3b-8767-9aad22b0c478" providerId="ADAL" clId="{BA4E8D38-88EE-4E12-9B45-4B6B43B927F9}" dt="2018-04-20T19:27:33.140" v="66" actId="1076"/>
          <ac:cxnSpMkLst>
            <pc:docMk/>
            <pc:sldMk cId="4237763981" sldId="299"/>
            <ac:cxnSpMk id="6" creationId="{A77F2E3F-A776-48E4-973E-A498A0E86801}"/>
          </ac:cxnSpMkLst>
        </pc:cxnChg>
        <pc:cxnChg chg="del">
          <ac:chgData name="Wood, Peter Chr (PS Quality)" userId="37c2907b-144e-4c3b-8767-9aad22b0c478" providerId="ADAL" clId="{BA4E8D38-88EE-4E12-9B45-4B6B43B927F9}" dt="2018-04-20T19:27:09.716" v="61" actId="404"/>
          <ac:cxnSpMkLst>
            <pc:docMk/>
            <pc:sldMk cId="4237763981" sldId="299"/>
            <ac:cxnSpMk id="10" creationId="{FCE331A9-4634-4A4B-A0EF-AED99AEDA942}"/>
          </ac:cxnSpMkLst>
        </pc:cxnChg>
        <pc:cxnChg chg="mod ord">
          <ac:chgData name="Wood, Peter Chr (PS Quality)" userId="37c2907b-144e-4c3b-8767-9aad22b0c478" providerId="ADAL" clId="{BA4E8D38-88EE-4E12-9B45-4B6B43B927F9}" dt="2018-04-20T19:28:33.849" v="80" actId="166"/>
          <ac:cxnSpMkLst>
            <pc:docMk/>
            <pc:sldMk cId="4237763981" sldId="299"/>
            <ac:cxnSpMk id="12" creationId="{13E47314-F099-46F1-B0AB-60D80B04D1FB}"/>
          </ac:cxnSpMkLst>
        </pc:cxnChg>
        <pc:cxnChg chg="mod">
          <ac:chgData name="Wood, Peter Chr (PS Quality)" userId="37c2907b-144e-4c3b-8767-9aad22b0c478" providerId="ADAL" clId="{BA4E8D38-88EE-4E12-9B45-4B6B43B927F9}" dt="2018-04-20T19:28:24.137" v="77" actId="14100"/>
          <ac:cxnSpMkLst>
            <pc:docMk/>
            <pc:sldMk cId="4237763981" sldId="299"/>
            <ac:cxnSpMk id="13" creationId="{5B40DADD-03C8-41BE-AD54-BA1BD18FEEA8}"/>
          </ac:cxnSpMkLst>
        </pc:cxnChg>
        <pc:cxnChg chg="mod ord">
          <ac:chgData name="Wood, Peter Chr (PS Quality)" userId="37c2907b-144e-4c3b-8767-9aad22b0c478" providerId="ADAL" clId="{BA4E8D38-88EE-4E12-9B45-4B6B43B927F9}" dt="2018-04-20T19:28:09.048" v="72" actId="166"/>
          <ac:cxnSpMkLst>
            <pc:docMk/>
            <pc:sldMk cId="4237763981" sldId="299"/>
            <ac:cxnSpMk id="14" creationId="{B6B4765C-6D4E-4DF1-A027-122989F25080}"/>
          </ac:cxnSpMkLst>
        </pc:cxnChg>
        <pc:cxnChg chg="mod">
          <ac:chgData name="Wood, Peter Chr (PS Quality)" userId="37c2907b-144e-4c3b-8767-9aad22b0c478" providerId="ADAL" clId="{BA4E8D38-88EE-4E12-9B45-4B6B43B927F9}" dt="2018-04-20T19:28:16.935" v="75" actId="1076"/>
          <ac:cxnSpMkLst>
            <pc:docMk/>
            <pc:sldMk cId="4237763981" sldId="299"/>
            <ac:cxnSpMk id="15" creationId="{D15B1636-100D-41AB-B4AD-A2FE2B31B6EC}"/>
          </ac:cxnSpMkLst>
        </pc:cxnChg>
        <pc:cxnChg chg="add mod">
          <ac:chgData name="Wood, Peter Chr (PS Quality)" userId="37c2907b-144e-4c3b-8767-9aad22b0c478" providerId="ADAL" clId="{BA4E8D38-88EE-4E12-9B45-4B6B43B927F9}" dt="2018-04-20T19:28:03.845" v="71" actId="1076"/>
          <ac:cxnSpMkLst>
            <pc:docMk/>
            <pc:sldMk cId="4237763981" sldId="299"/>
            <ac:cxnSpMk id="21" creationId="{85EBED72-2943-4C8C-AD77-1644A1A4A2A9}"/>
          </ac:cxnSpMkLst>
        </pc:cxnChg>
        <pc:cxnChg chg="add mod">
          <ac:chgData name="Wood, Peter Chr (PS Quality)" userId="37c2907b-144e-4c3b-8767-9aad22b0c478" providerId="ADAL" clId="{BA4E8D38-88EE-4E12-9B45-4B6B43B927F9}" dt="2018-04-23T13:25:43.023" v="921" actId="14100"/>
          <ac:cxnSpMkLst>
            <pc:docMk/>
            <pc:sldMk cId="4237763981" sldId="299"/>
            <ac:cxnSpMk id="23" creationId="{43F824DA-90D7-48E5-B866-DBF80E5BE593}"/>
          </ac:cxnSpMkLst>
        </pc:cxnChg>
        <pc:cxnChg chg="add del mod">
          <ac:chgData name="Wood, Peter Chr (PS Quality)" userId="37c2907b-144e-4c3b-8767-9aad22b0c478" providerId="ADAL" clId="{BA4E8D38-88EE-4E12-9B45-4B6B43B927F9}" dt="2018-04-20T19:28:43.179" v="82" actId="478"/>
          <ac:cxnSpMkLst>
            <pc:docMk/>
            <pc:sldMk cId="4237763981" sldId="299"/>
            <ac:cxnSpMk id="27" creationId="{DC8E274A-1792-4DB1-99DE-3FDDCD922FC6}"/>
          </ac:cxnSpMkLst>
        </pc:cxnChg>
        <pc:cxnChg chg="add mod">
          <ac:chgData name="Wood, Peter Chr (PS Quality)" userId="37c2907b-144e-4c3b-8767-9aad22b0c478" providerId="ADAL" clId="{BA4E8D38-88EE-4E12-9B45-4B6B43B927F9}" dt="2018-04-20T19:28:54.300" v="85" actId="14100"/>
          <ac:cxnSpMkLst>
            <pc:docMk/>
            <pc:sldMk cId="4237763981" sldId="299"/>
            <ac:cxnSpMk id="28" creationId="{E66F67B4-282A-4F03-8DBE-3FABB589CDCF}"/>
          </ac:cxnSpMkLst>
        </pc:cxnChg>
        <pc:cxnChg chg="add mod">
          <ac:chgData name="Wood, Peter Chr (PS Quality)" userId="37c2907b-144e-4c3b-8767-9aad22b0c478" providerId="ADAL" clId="{BA4E8D38-88EE-4E12-9B45-4B6B43B927F9}" dt="2018-04-20T19:29:01.413" v="87" actId="1076"/>
          <ac:cxnSpMkLst>
            <pc:docMk/>
            <pc:sldMk cId="4237763981" sldId="299"/>
            <ac:cxnSpMk id="30" creationId="{6DD447C2-031B-4E93-BF1A-A431CC538858}"/>
          </ac:cxnSpMkLst>
        </pc:cxnChg>
      </pc:sldChg>
      <pc:sldChg chg="addSp modSp">
        <pc:chgData name="Wood, Peter Chr (PS Quality)" userId="37c2907b-144e-4c3b-8767-9aad22b0c478" providerId="ADAL" clId="{BA4E8D38-88EE-4E12-9B45-4B6B43B927F9}" dt="2018-04-20T20:07:20.814" v="853" actId="1076"/>
        <pc:sldMkLst>
          <pc:docMk/>
          <pc:sldMk cId="3545244647" sldId="300"/>
        </pc:sldMkLst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4" creationId="{5691EBC4-9AD9-49E9-8089-D88BBC8964EE}"/>
          </ac:spMkLst>
        </pc:spChg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5" creationId="{2D22011F-44CD-440A-99F9-3DF22F1B2E29}"/>
          </ac:spMkLst>
        </pc:spChg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6" creationId="{562C0C50-8E79-4861-8D07-B9EB2EF9820B}"/>
          </ac:spMkLst>
        </pc:spChg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7" creationId="{E369BAD2-EE51-42E8-8F69-D8154869904D}"/>
          </ac:spMkLst>
        </pc:spChg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8" creationId="{760B7299-6C26-4D2E-BB74-6DCFDC0DDF63}"/>
          </ac:spMkLst>
        </pc:spChg>
        <pc:spChg chg="mod">
          <ac:chgData name="Wood, Peter Chr (PS Quality)" userId="37c2907b-144e-4c3b-8767-9aad22b0c478" providerId="ADAL" clId="{BA4E8D38-88EE-4E12-9B45-4B6B43B927F9}" dt="2018-04-20T20:05:02.264" v="847" actId="1076"/>
          <ac:spMkLst>
            <pc:docMk/>
            <pc:sldMk cId="3545244647" sldId="300"/>
            <ac:spMk id="9" creationId="{9E8C5595-4004-4739-8B94-2382A7F75E21}"/>
          </ac:spMkLst>
        </pc:spChg>
        <pc:spChg chg="add">
          <ac:chgData name="Wood, Peter Chr (PS Quality)" userId="37c2907b-144e-4c3b-8767-9aad22b0c478" providerId="ADAL" clId="{BA4E8D38-88EE-4E12-9B45-4B6B43B927F9}" dt="2018-04-20T20:04:53.185" v="846" actId="1076"/>
          <ac:spMkLst>
            <pc:docMk/>
            <pc:sldMk cId="3545244647" sldId="300"/>
            <ac:spMk id="18" creationId="{2E59996F-DA5E-42B4-9F77-D2FBB990CEC6}"/>
          </ac:spMkLst>
        </pc:spChg>
        <pc:picChg chg="mod">
          <ac:chgData name="Wood, Peter Chr (PS Quality)" userId="37c2907b-144e-4c3b-8767-9aad22b0c478" providerId="ADAL" clId="{BA4E8D38-88EE-4E12-9B45-4B6B43B927F9}" dt="2018-04-20T20:05:02.264" v="847" actId="1076"/>
          <ac:picMkLst>
            <pc:docMk/>
            <pc:sldMk cId="3545244647" sldId="300"/>
            <ac:picMk id="3" creationId="{708C07BF-538C-48AE-85E7-66CC94D57CF4}"/>
          </ac:picMkLst>
        </pc:picChg>
        <pc:picChg chg="add">
          <ac:chgData name="Wood, Peter Chr (PS Quality)" userId="37c2907b-144e-4c3b-8767-9aad22b0c478" providerId="ADAL" clId="{BA4E8D38-88EE-4E12-9B45-4B6B43B927F9}" dt="2018-04-20T20:04:53.185" v="846" actId="1076"/>
          <ac:picMkLst>
            <pc:docMk/>
            <pc:sldMk cId="3545244647" sldId="300"/>
            <ac:picMk id="17" creationId="{7F91D4E5-92FC-411A-8F16-0A220666BC4A}"/>
          </ac:picMkLst>
        </pc:picChg>
        <pc:picChg chg="add">
          <ac:chgData name="Wood, Peter Chr (PS Quality)" userId="37c2907b-144e-4c3b-8767-9aad22b0c478" providerId="ADAL" clId="{BA4E8D38-88EE-4E12-9B45-4B6B43B927F9}" dt="2018-04-20T20:04:53.185" v="846" actId="1076"/>
          <ac:picMkLst>
            <pc:docMk/>
            <pc:sldMk cId="3545244647" sldId="300"/>
            <ac:picMk id="19" creationId="{7FD6C52F-BD1C-4E45-AA3B-0DC055C7DC48}"/>
          </ac:picMkLst>
        </pc:picChg>
        <pc:cxnChg chg="mod">
          <ac:chgData name="Wood, Peter Chr (PS Quality)" userId="37c2907b-144e-4c3b-8767-9aad22b0c478" providerId="ADAL" clId="{BA4E8D38-88EE-4E12-9B45-4B6B43B927F9}" dt="2018-04-20T20:07:20.814" v="853" actId="1076"/>
          <ac:cxnSpMkLst>
            <pc:docMk/>
            <pc:sldMk cId="3545244647" sldId="300"/>
            <ac:cxnSpMk id="16" creationId="{1C8E09F9-69CC-4249-B971-9F73C1415FBF}"/>
          </ac:cxnSpMkLst>
        </pc:cxnChg>
      </pc:sldChg>
      <pc:sldChg chg="addSp delSp modSp">
        <pc:chgData name="Wood, Peter Chr (PS Quality)" userId="37c2907b-144e-4c3b-8767-9aad22b0c478" providerId="ADAL" clId="{BA4E8D38-88EE-4E12-9B45-4B6B43B927F9}" dt="2018-04-20T19:54:45.893" v="841" actId="1076"/>
        <pc:sldMkLst>
          <pc:docMk/>
          <pc:sldMk cId="3024055964" sldId="303"/>
        </pc:sldMkLst>
        <pc:spChg chg="mod">
          <ac:chgData name="Wood, Peter Chr (PS Quality)" userId="37c2907b-144e-4c3b-8767-9aad22b0c478" providerId="ADAL" clId="{BA4E8D38-88EE-4E12-9B45-4B6B43B927F9}" dt="2018-04-20T19:54:45.893" v="841" actId="1076"/>
          <ac:spMkLst>
            <pc:docMk/>
            <pc:sldMk cId="3024055964" sldId="303"/>
            <ac:spMk id="2" creationId="{3FE6D0EB-3423-44A8-82F7-022F88D16218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4" creationId="{5691EBC4-9AD9-49E9-8089-D88BBC8964EE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5" creationId="{2D22011F-44CD-440A-99F9-3DF22F1B2E29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6" creationId="{562C0C50-8E79-4861-8D07-B9EB2EF9820B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7" creationId="{E369BAD2-EE51-42E8-8F69-D8154869904D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8" creationId="{760B7299-6C26-4D2E-BB74-6DCFDC0DDF63}"/>
          </ac:spMkLst>
        </pc:spChg>
        <pc:spChg chg="mod">
          <ac:chgData name="Wood, Peter Chr (PS Quality)" userId="37c2907b-144e-4c3b-8767-9aad22b0c478" providerId="ADAL" clId="{BA4E8D38-88EE-4E12-9B45-4B6B43B927F9}" dt="2018-04-20T19:44:09.065" v="824" actId="1076"/>
          <ac:spMkLst>
            <pc:docMk/>
            <pc:sldMk cId="3024055964" sldId="303"/>
            <ac:spMk id="9" creationId="{9E8C5595-4004-4739-8B94-2382A7F75E21}"/>
          </ac:spMkLst>
        </pc:spChg>
        <pc:spChg chg="add mod">
          <ac:chgData name="Wood, Peter Chr (PS Quality)" userId="37c2907b-144e-4c3b-8767-9aad22b0c478" providerId="ADAL" clId="{BA4E8D38-88EE-4E12-9B45-4B6B43B927F9}" dt="2018-04-20T19:53:07.600" v="830" actId="11529"/>
          <ac:spMkLst>
            <pc:docMk/>
            <pc:sldMk cId="3024055964" sldId="303"/>
            <ac:spMk id="17" creationId="{C482FEC8-4581-49F4-91C8-9E45E1884F8F}"/>
          </ac:spMkLst>
        </pc:spChg>
        <pc:picChg chg="mod">
          <ac:chgData name="Wood, Peter Chr (PS Quality)" userId="37c2907b-144e-4c3b-8767-9aad22b0c478" providerId="ADAL" clId="{BA4E8D38-88EE-4E12-9B45-4B6B43B927F9}" dt="2018-04-20T19:44:09.065" v="824" actId="1076"/>
          <ac:picMkLst>
            <pc:docMk/>
            <pc:sldMk cId="3024055964" sldId="303"/>
            <ac:picMk id="3" creationId="{708C07BF-538C-48AE-85E7-66CC94D57CF4}"/>
          </ac:picMkLst>
        </pc:picChg>
        <pc:picChg chg="add mod">
          <ac:chgData name="Wood, Peter Chr (PS Quality)" userId="37c2907b-144e-4c3b-8767-9aad22b0c478" providerId="ADAL" clId="{BA4E8D38-88EE-4E12-9B45-4B6B43B927F9}" dt="2018-04-20T19:53:02.414" v="829" actId="1076"/>
          <ac:picMkLst>
            <pc:docMk/>
            <pc:sldMk cId="3024055964" sldId="303"/>
            <ac:picMk id="11" creationId="{BA883CCC-8434-4137-806B-E352ED11E455}"/>
          </ac:picMkLst>
        </pc:picChg>
        <pc:picChg chg="add del mod">
          <ac:chgData name="Wood, Peter Chr (PS Quality)" userId="37c2907b-144e-4c3b-8767-9aad22b0c478" providerId="ADAL" clId="{BA4E8D38-88EE-4E12-9B45-4B6B43B927F9}" dt="2018-04-20T19:53:28.448" v="835" actId="478"/>
          <ac:picMkLst>
            <pc:docMk/>
            <pc:sldMk cId="3024055964" sldId="303"/>
            <ac:picMk id="18" creationId="{282268D0-381B-4052-91DC-7007D5178045}"/>
          </ac:picMkLst>
        </pc:picChg>
        <pc:picChg chg="add mod">
          <ac:chgData name="Wood, Peter Chr (PS Quality)" userId="37c2907b-144e-4c3b-8767-9aad22b0c478" providerId="ADAL" clId="{BA4E8D38-88EE-4E12-9B45-4B6B43B927F9}" dt="2018-04-20T19:54:28.779" v="839" actId="1076"/>
          <ac:picMkLst>
            <pc:docMk/>
            <pc:sldMk cId="3024055964" sldId="303"/>
            <ac:picMk id="19" creationId="{092501D4-7F39-4057-9C79-66999B582BBA}"/>
          </ac:picMkLst>
        </pc:picChg>
        <pc:cxnChg chg="mod">
          <ac:chgData name="Wood, Peter Chr (PS Quality)" userId="37c2907b-144e-4c3b-8767-9aad22b0c478" providerId="ADAL" clId="{BA4E8D38-88EE-4E12-9B45-4B6B43B927F9}" dt="2018-04-20T19:44:15.233" v="825" actId="14100"/>
          <ac:cxnSpMkLst>
            <pc:docMk/>
            <pc:sldMk cId="3024055964" sldId="303"/>
            <ac:cxnSpMk id="16" creationId="{1C8E09F9-69CC-4249-B971-9F73C1415FBF}"/>
          </ac:cxnSpMkLst>
        </pc:cxnChg>
      </pc:sldChg>
      <pc:sldChg chg="addSp modSp">
        <pc:chgData name="Wood, Peter Chr (PS Quality)" userId="37c2907b-144e-4c3b-8767-9aad22b0c478" providerId="ADAL" clId="{BA4E8D38-88EE-4E12-9B45-4B6B43B927F9}" dt="2018-04-20T20:08:10.094" v="860" actId="1076"/>
        <pc:sldMkLst>
          <pc:docMk/>
          <pc:sldMk cId="1443482084" sldId="304"/>
        </pc:sldMkLst>
        <pc:spChg chg="mod">
          <ac:chgData name="Wood, Peter Chr (PS Quality)" userId="37c2907b-144e-4c3b-8767-9aad22b0c478" providerId="ADAL" clId="{BA4E8D38-88EE-4E12-9B45-4B6B43B927F9}" dt="2018-04-20T20:08:10.094" v="860" actId="1076"/>
          <ac:spMkLst>
            <pc:docMk/>
            <pc:sldMk cId="1443482084" sldId="304"/>
            <ac:spMk id="2" creationId="{3FE6D0EB-3423-44A8-82F7-022F88D16218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4" creationId="{5691EBC4-9AD9-49E9-8089-D88BBC8964EE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5" creationId="{2D22011F-44CD-440A-99F9-3DF22F1B2E29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6" creationId="{562C0C50-8E79-4861-8D07-B9EB2EF9820B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7" creationId="{E369BAD2-EE51-42E8-8F69-D8154869904D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8" creationId="{760B7299-6C26-4D2E-BB74-6DCFDC0DDF63}"/>
          </ac:spMkLst>
        </pc:spChg>
        <pc:spChg chg="mod">
          <ac:chgData name="Wood, Peter Chr (PS Quality)" userId="37c2907b-144e-4c3b-8767-9aad22b0c478" providerId="ADAL" clId="{BA4E8D38-88EE-4E12-9B45-4B6B43B927F9}" dt="2018-04-20T19:55:08.040" v="843" actId="1076"/>
          <ac:spMkLst>
            <pc:docMk/>
            <pc:sldMk cId="1443482084" sldId="304"/>
            <ac:spMk id="9" creationId="{9E8C5595-4004-4739-8B94-2382A7F75E21}"/>
          </ac:spMkLst>
        </pc:spChg>
        <pc:spChg chg="add">
          <ac:chgData name="Wood, Peter Chr (PS Quality)" userId="37c2907b-144e-4c3b-8767-9aad22b0c478" providerId="ADAL" clId="{BA4E8D38-88EE-4E12-9B45-4B6B43B927F9}" dt="2018-04-20T19:54:56.817" v="842" actId="1076"/>
          <ac:spMkLst>
            <pc:docMk/>
            <pc:sldMk cId="1443482084" sldId="304"/>
            <ac:spMk id="19" creationId="{90B1A292-9927-4E6A-9F05-C53E117BD510}"/>
          </ac:spMkLst>
        </pc:spChg>
        <pc:picChg chg="mod">
          <ac:chgData name="Wood, Peter Chr (PS Quality)" userId="37c2907b-144e-4c3b-8767-9aad22b0c478" providerId="ADAL" clId="{BA4E8D38-88EE-4E12-9B45-4B6B43B927F9}" dt="2018-04-20T19:55:08.040" v="843" actId="1076"/>
          <ac:picMkLst>
            <pc:docMk/>
            <pc:sldMk cId="1443482084" sldId="304"/>
            <ac:picMk id="3" creationId="{708C07BF-538C-48AE-85E7-66CC94D57CF4}"/>
          </ac:picMkLst>
        </pc:picChg>
        <pc:picChg chg="add">
          <ac:chgData name="Wood, Peter Chr (PS Quality)" userId="37c2907b-144e-4c3b-8767-9aad22b0c478" providerId="ADAL" clId="{BA4E8D38-88EE-4E12-9B45-4B6B43B927F9}" dt="2018-04-20T19:54:56.817" v="842" actId="1076"/>
          <ac:picMkLst>
            <pc:docMk/>
            <pc:sldMk cId="1443482084" sldId="304"/>
            <ac:picMk id="18" creationId="{E7473A0C-5750-456A-811D-D34D39514B08}"/>
          </ac:picMkLst>
        </pc:picChg>
        <pc:picChg chg="add">
          <ac:chgData name="Wood, Peter Chr (PS Quality)" userId="37c2907b-144e-4c3b-8767-9aad22b0c478" providerId="ADAL" clId="{BA4E8D38-88EE-4E12-9B45-4B6B43B927F9}" dt="2018-04-20T19:54:56.817" v="842" actId="1076"/>
          <ac:picMkLst>
            <pc:docMk/>
            <pc:sldMk cId="1443482084" sldId="304"/>
            <ac:picMk id="20" creationId="{117613A8-404B-4FA8-AAF0-E6684F4E9D73}"/>
          </ac:picMkLst>
        </pc:picChg>
        <pc:cxnChg chg="mod">
          <ac:chgData name="Wood, Peter Chr (PS Quality)" userId="37c2907b-144e-4c3b-8767-9aad22b0c478" providerId="ADAL" clId="{BA4E8D38-88EE-4E12-9B45-4B6B43B927F9}" dt="2018-04-20T20:07:46.365" v="856" actId="14100"/>
          <ac:cxnSpMkLst>
            <pc:docMk/>
            <pc:sldMk cId="1443482084" sldId="304"/>
            <ac:cxnSpMk id="16" creationId="{1C8E09F9-69CC-4249-B971-9F73C1415FBF}"/>
          </ac:cxnSpMkLst>
        </pc:cxnChg>
        <pc:cxnChg chg="mod">
          <ac:chgData name="Wood, Peter Chr (PS Quality)" userId="37c2907b-144e-4c3b-8767-9aad22b0c478" providerId="ADAL" clId="{BA4E8D38-88EE-4E12-9B45-4B6B43B927F9}" dt="2018-04-20T20:07:56.399" v="858" actId="14100"/>
          <ac:cxnSpMkLst>
            <pc:docMk/>
            <pc:sldMk cId="1443482084" sldId="304"/>
            <ac:cxnSpMk id="17" creationId="{F1210181-9C04-4AC9-AB7E-343A475202C1}"/>
          </ac:cxnSpMkLst>
        </pc:cxnChg>
      </pc:sldChg>
      <pc:sldChg chg="add ord">
        <pc:chgData name="Wood, Peter Chr (PS Quality)" userId="37c2907b-144e-4c3b-8767-9aad22b0c478" providerId="ADAL" clId="{BA4E8D38-88EE-4E12-9B45-4B6B43B927F9}" dt="2018-04-20T19:38:27.021" v="507" actId="20577"/>
        <pc:sldMkLst>
          <pc:docMk/>
          <pc:sldMk cId="2762232338" sldId="307"/>
        </pc:sldMkLst>
      </pc:sldChg>
      <pc:sldChg chg="addSp delSp modSp add">
        <pc:chgData name="Wood, Peter Chr (PS Quality)" userId="37c2907b-144e-4c3b-8767-9aad22b0c478" providerId="ADAL" clId="{BA4E8D38-88EE-4E12-9B45-4B6B43B927F9}" dt="2018-04-20T19:39:12.823" v="510" actId="207"/>
        <pc:sldMkLst>
          <pc:docMk/>
          <pc:sldMk cId="2458947488" sldId="308"/>
        </pc:sldMkLst>
        <pc:spChg chg="mod">
          <ac:chgData name="Wood, Peter Chr (PS Quality)" userId="37c2907b-144e-4c3b-8767-9aad22b0c478" providerId="ADAL" clId="{BA4E8D38-88EE-4E12-9B45-4B6B43B927F9}" dt="2018-04-20T19:33:12.320" v="154" actId="207"/>
          <ac:spMkLst>
            <pc:docMk/>
            <pc:sldMk cId="2458947488" sldId="308"/>
            <ac:spMk id="2" creationId="{C49F58C0-BF5B-4433-A143-0594829143BA}"/>
          </ac:spMkLst>
        </pc:spChg>
        <pc:spChg chg="add mod">
          <ac:chgData name="Wood, Peter Chr (PS Quality)" userId="37c2907b-144e-4c3b-8767-9aad22b0c478" providerId="ADAL" clId="{BA4E8D38-88EE-4E12-9B45-4B6B43B927F9}" dt="2018-04-20T19:39:12.823" v="510" actId="207"/>
          <ac:spMkLst>
            <pc:docMk/>
            <pc:sldMk cId="2458947488" sldId="308"/>
            <ac:spMk id="3" creationId="{9D99C477-C4F9-41D5-85F9-F61A664DA1FB}"/>
          </ac:spMkLst>
        </pc:spChg>
        <pc:spChg chg="mod">
          <ac:chgData name="Wood, Peter Chr (PS Quality)" userId="37c2907b-144e-4c3b-8767-9aad22b0c478" providerId="ADAL" clId="{BA4E8D38-88EE-4E12-9B45-4B6B43B927F9}" dt="2018-04-20T19:34:44.669" v="237" actId="20577"/>
          <ac:spMkLst>
            <pc:docMk/>
            <pc:sldMk cId="2458947488" sldId="308"/>
            <ac:spMk id="5" creationId="{E7E6F257-BDE4-4628-A133-6B68A2E71F38}"/>
          </ac:spMkLst>
        </pc:spChg>
        <pc:spChg chg="mod">
          <ac:chgData name="Wood, Peter Chr (PS Quality)" userId="37c2907b-144e-4c3b-8767-9aad22b0c478" providerId="ADAL" clId="{BA4E8D38-88EE-4E12-9B45-4B6B43B927F9}" dt="2018-04-20T19:36:42.937" v="477" actId="6549"/>
          <ac:spMkLst>
            <pc:docMk/>
            <pc:sldMk cId="2458947488" sldId="308"/>
            <ac:spMk id="7" creationId="{90377205-6686-40A2-80F6-F944268C3B10}"/>
          </ac:spMkLst>
        </pc:spChg>
        <pc:spChg chg="add mod ord">
          <ac:chgData name="Wood, Peter Chr (PS Quality)" userId="37c2907b-144e-4c3b-8767-9aad22b0c478" providerId="ADAL" clId="{BA4E8D38-88EE-4E12-9B45-4B6B43B927F9}" dt="2018-04-20T19:39:06.027" v="509" actId="167"/>
          <ac:spMkLst>
            <pc:docMk/>
            <pc:sldMk cId="2458947488" sldId="308"/>
            <ac:spMk id="8" creationId="{3C5AA263-3627-4D9A-B2C5-926D9F9181D7}"/>
          </ac:spMkLst>
        </pc:spChg>
        <pc:picChg chg="del">
          <ac:chgData name="Wood, Peter Chr (PS Quality)" userId="37c2907b-144e-4c3b-8767-9aad22b0c478" providerId="ADAL" clId="{BA4E8D38-88EE-4E12-9B45-4B6B43B927F9}" dt="2018-04-20T19:36:49.029" v="478" actId="478"/>
          <ac:picMkLst>
            <pc:docMk/>
            <pc:sldMk cId="2458947488" sldId="308"/>
            <ac:picMk id="9" creationId="{E6C879AA-2FF0-464D-8A46-1FDC4EA0EBFA}"/>
          </ac:picMkLst>
        </pc:picChg>
      </pc:sldChg>
      <pc:sldChg chg="addSp delSp modSp add">
        <pc:chgData name="Wood, Peter Chr (PS Quality)" userId="37c2907b-144e-4c3b-8767-9aad22b0c478" providerId="ADAL" clId="{BA4E8D38-88EE-4E12-9B45-4B6B43B927F9}" dt="2018-04-20T20:06:33.564" v="850" actId="14100"/>
        <pc:sldMkLst>
          <pc:docMk/>
          <pc:sldMk cId="2327367625" sldId="309"/>
        </pc:sldMkLst>
        <pc:spChg chg="mod">
          <ac:chgData name="Wood, Peter Chr (PS Quality)" userId="37c2907b-144e-4c3b-8767-9aad22b0c478" providerId="ADAL" clId="{BA4E8D38-88EE-4E12-9B45-4B6B43B927F9}" dt="2018-04-20T19:39:42.238" v="558" actId="20577"/>
          <ac:spMkLst>
            <pc:docMk/>
            <pc:sldMk cId="2327367625" sldId="309"/>
            <ac:spMk id="2" creationId="{C49F58C0-BF5B-4433-A143-0594829143BA}"/>
          </ac:spMkLst>
        </pc:spChg>
        <pc:spChg chg="del">
          <ac:chgData name="Wood, Peter Chr (PS Quality)" userId="37c2907b-144e-4c3b-8767-9aad22b0c478" providerId="ADAL" clId="{BA4E8D38-88EE-4E12-9B45-4B6B43B927F9}" dt="2018-04-20T19:42:03.344" v="807" actId="478"/>
          <ac:spMkLst>
            <pc:docMk/>
            <pc:sldMk cId="2327367625" sldId="309"/>
            <ac:spMk id="3" creationId="{9D99C477-C4F9-41D5-85F9-F61A664DA1FB}"/>
          </ac:spMkLst>
        </pc:spChg>
        <pc:spChg chg="mod">
          <ac:chgData name="Wood, Peter Chr (PS Quality)" userId="37c2907b-144e-4c3b-8767-9aad22b0c478" providerId="ADAL" clId="{BA4E8D38-88EE-4E12-9B45-4B6B43B927F9}" dt="2018-04-20T19:39:55.379" v="576" actId="20577"/>
          <ac:spMkLst>
            <pc:docMk/>
            <pc:sldMk cId="2327367625" sldId="309"/>
            <ac:spMk id="5" creationId="{E7E6F257-BDE4-4628-A133-6B68A2E71F38}"/>
          </ac:spMkLst>
        </pc:spChg>
        <pc:spChg chg="mod">
          <ac:chgData name="Wood, Peter Chr (PS Quality)" userId="37c2907b-144e-4c3b-8767-9aad22b0c478" providerId="ADAL" clId="{BA4E8D38-88EE-4E12-9B45-4B6B43B927F9}" dt="2018-04-20T19:41:27.888" v="805" actId="20577"/>
          <ac:spMkLst>
            <pc:docMk/>
            <pc:sldMk cId="2327367625" sldId="309"/>
            <ac:spMk id="7" creationId="{90377205-6686-40A2-80F6-F944268C3B10}"/>
          </ac:spMkLst>
        </pc:spChg>
        <pc:spChg chg="del">
          <ac:chgData name="Wood, Peter Chr (PS Quality)" userId="37c2907b-144e-4c3b-8767-9aad22b0c478" providerId="ADAL" clId="{BA4E8D38-88EE-4E12-9B45-4B6B43B927F9}" dt="2018-04-20T19:42:00.634" v="806" actId="478"/>
          <ac:spMkLst>
            <pc:docMk/>
            <pc:sldMk cId="2327367625" sldId="309"/>
            <ac:spMk id="8" creationId="{3C5AA263-3627-4D9A-B2C5-926D9F9181D7}"/>
          </ac:spMkLst>
        </pc:spChg>
        <pc:picChg chg="add mod">
          <ac:chgData name="Wood, Peter Chr (PS Quality)" userId="37c2907b-144e-4c3b-8767-9aad22b0c478" providerId="ADAL" clId="{BA4E8D38-88EE-4E12-9B45-4B6B43B927F9}" dt="2018-04-20T19:42:48.637" v="814" actId="1076"/>
          <ac:picMkLst>
            <pc:docMk/>
            <pc:sldMk cId="2327367625" sldId="309"/>
            <ac:picMk id="9" creationId="{CA33820C-A7E4-487A-B4AE-0D3A52752192}"/>
          </ac:picMkLst>
        </pc:picChg>
        <pc:picChg chg="add mod">
          <ac:chgData name="Wood, Peter Chr (PS Quality)" userId="37c2907b-144e-4c3b-8767-9aad22b0c478" providerId="ADAL" clId="{BA4E8D38-88EE-4E12-9B45-4B6B43B927F9}" dt="2018-04-20T19:42:54.890" v="815" actId="1076"/>
          <ac:picMkLst>
            <pc:docMk/>
            <pc:sldMk cId="2327367625" sldId="309"/>
            <ac:picMk id="10" creationId="{9C0F2B23-33A1-4370-85CA-D8EBA4A2D316}"/>
          </ac:picMkLst>
        </pc:picChg>
        <pc:cxnChg chg="add mod">
          <ac:chgData name="Wood, Peter Chr (PS Quality)" userId="37c2907b-144e-4c3b-8767-9aad22b0c478" providerId="ADAL" clId="{BA4E8D38-88EE-4E12-9B45-4B6B43B927F9}" dt="2018-04-20T20:06:29.291" v="849" actId="14100"/>
          <ac:cxnSpMkLst>
            <pc:docMk/>
            <pc:sldMk cId="2327367625" sldId="309"/>
            <ac:cxnSpMk id="12" creationId="{E2E0BA7A-DE5C-4264-8B65-7CC717DE3963}"/>
          </ac:cxnSpMkLst>
        </pc:cxnChg>
        <pc:cxnChg chg="add mod">
          <ac:chgData name="Wood, Peter Chr (PS Quality)" userId="37c2907b-144e-4c3b-8767-9aad22b0c478" providerId="ADAL" clId="{BA4E8D38-88EE-4E12-9B45-4B6B43B927F9}" dt="2018-04-20T20:06:33.564" v="850" actId="14100"/>
          <ac:cxnSpMkLst>
            <pc:docMk/>
            <pc:sldMk cId="2327367625" sldId="309"/>
            <ac:cxnSpMk id="13" creationId="{C70D4646-242C-4D7F-AA98-170281E0AFC4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CC0BC-7367-4E6E-8370-57C78448741E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FA1B9-1AC5-44B0-89E9-D8EAD95B7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73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FA1B9-1AC5-44B0-89E9-D8EAD95B7C0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40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763520"/>
            <a:ext cx="9144000" cy="1554480"/>
          </a:xfrm>
        </p:spPr>
        <p:txBody>
          <a:bodyPr/>
          <a:lstStyle>
            <a:lvl1pPr>
              <a:defRPr sz="5000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419600"/>
            <a:ext cx="9144000" cy="1188720"/>
          </a:xfrm>
        </p:spPr>
        <p:txBody>
          <a:bodyPr>
            <a:noAutofit/>
          </a:bodyPr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logo"/>
          <p:cNvSpPr>
            <a:spLocks noChangeAspect="1" noEditPoints="1"/>
          </p:cNvSpPr>
          <p:nvPr/>
        </p:nvSpPr>
        <p:spPr bwMode="black">
          <a:xfrm>
            <a:off x="10592970" y="5280659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3845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763520"/>
            <a:ext cx="9144000" cy="1554480"/>
          </a:xfrm>
        </p:spPr>
        <p:txBody>
          <a:bodyPr/>
          <a:lstStyle>
            <a:lvl1pPr>
              <a:defRPr sz="5000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419600"/>
            <a:ext cx="9144000" cy="1188720"/>
          </a:xfrm>
        </p:spPr>
        <p:txBody>
          <a:bodyPr>
            <a:noAutofit/>
          </a:bodyPr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logo"/>
          <p:cNvSpPr>
            <a:spLocks noChangeAspect="1" noEditPoints="1"/>
          </p:cNvSpPr>
          <p:nvPr/>
        </p:nvSpPr>
        <p:spPr bwMode="black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12" name="logo"/>
          <p:cNvSpPr>
            <a:spLocks noChangeAspect="1" noEditPoints="1"/>
          </p:cNvSpPr>
          <p:nvPr/>
        </p:nvSpPr>
        <p:spPr bwMode="hidden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26133558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with Picture 2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763520"/>
            <a:ext cx="9144000" cy="1554480"/>
          </a:xfrm>
        </p:spPr>
        <p:txBody>
          <a:bodyPr/>
          <a:lstStyle>
            <a:lvl1pPr>
              <a:defRPr sz="5000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419600"/>
            <a:ext cx="9144000" cy="1188720"/>
          </a:xfrm>
        </p:spPr>
        <p:txBody>
          <a:bodyPr>
            <a:noAutofit/>
          </a:bodyPr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tx1"/>
                </a:solidFill>
                <a:latin typeface="HP Simplified" panose="020B0604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logo"/>
          <p:cNvSpPr>
            <a:spLocks noChangeAspect="1" noEditPoints="1"/>
          </p:cNvSpPr>
          <p:nvPr/>
        </p:nvSpPr>
        <p:spPr bwMode="black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12" name="logo"/>
          <p:cNvSpPr>
            <a:spLocks noChangeAspect="1" noEditPoints="1"/>
          </p:cNvSpPr>
          <p:nvPr/>
        </p:nvSpPr>
        <p:spPr bwMode="hidden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308184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with Picture 3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763520"/>
            <a:ext cx="9144000" cy="1554480"/>
          </a:xfrm>
        </p:spPr>
        <p:txBody>
          <a:bodyPr/>
          <a:lstStyle>
            <a:lvl1pPr>
              <a:defRPr sz="5000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419600"/>
            <a:ext cx="9144000" cy="1188720"/>
          </a:xfrm>
        </p:spPr>
        <p:txBody>
          <a:bodyPr>
            <a:noAutofit/>
          </a:bodyPr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tx1"/>
                </a:solidFill>
                <a:latin typeface="HP Simplified" panose="020B0604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logo"/>
          <p:cNvSpPr>
            <a:spLocks noChangeAspect="1" noEditPoints="1"/>
          </p:cNvSpPr>
          <p:nvPr/>
        </p:nvSpPr>
        <p:spPr bwMode="black">
          <a:xfrm>
            <a:off x="10592970" y="5280659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384327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 with Picture 4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763520"/>
            <a:ext cx="9144000" cy="1554480"/>
          </a:xfrm>
        </p:spPr>
        <p:txBody>
          <a:bodyPr/>
          <a:lstStyle>
            <a:lvl1pPr>
              <a:defRPr sz="5000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419600"/>
            <a:ext cx="9144000" cy="1188720"/>
          </a:xfrm>
        </p:spPr>
        <p:txBody>
          <a:bodyPr>
            <a:noAutofit/>
          </a:bodyPr>
          <a:lstStyle>
            <a:lvl1pPr marL="0" indent="0" algn="l">
              <a:spcBef>
                <a:spcPts val="600"/>
              </a:spcBef>
              <a:buNone/>
              <a:defRPr sz="2200">
                <a:solidFill>
                  <a:schemeClr val="tx1"/>
                </a:solidFill>
                <a:latin typeface="HP Simplified" panose="020B0604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logo"/>
          <p:cNvSpPr>
            <a:spLocks noChangeAspect="1" noEditPoints="1"/>
          </p:cNvSpPr>
          <p:nvPr/>
        </p:nvSpPr>
        <p:spPr bwMode="black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12" name="logo"/>
          <p:cNvSpPr>
            <a:spLocks noChangeAspect="1" noEditPoints="1"/>
          </p:cNvSpPr>
          <p:nvPr/>
        </p:nvSpPr>
        <p:spPr bwMode="hidden">
          <a:xfrm>
            <a:off x="10592970" y="5280660"/>
            <a:ext cx="1198177" cy="1197865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24663722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9144000" cy="1828800"/>
          </a:xfrm>
        </p:spPr>
        <p:txBody>
          <a:bodyPr anchor="t"/>
          <a:lstStyle>
            <a:lvl1pPr algn="l">
              <a:defRPr sz="5000" b="0" cap="none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19600"/>
            <a:ext cx="9144000" cy="1188720"/>
          </a:xfrm>
        </p:spPr>
        <p:txBody>
          <a:bodyPr anchor="t">
            <a:noAutofit/>
          </a:bodyPr>
          <a:lstStyle>
            <a:lvl1pPr marL="0" indent="0">
              <a:spcBef>
                <a:spcPts val="6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75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lue 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ChangeAspect="1" noEditPoints="1"/>
          </p:cNvSpPr>
          <p:nvPr/>
        </p:nvSpPr>
        <p:spPr bwMode="invGray">
          <a:xfrm>
            <a:off x="11618948" y="6389905"/>
            <a:ext cx="356709" cy="356616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9144000" cy="1828800"/>
          </a:xfrm>
        </p:spPr>
        <p:txBody>
          <a:bodyPr anchor="t"/>
          <a:lstStyle>
            <a:lvl1pPr algn="l">
              <a:defRPr sz="5000" b="0" cap="none" spc="-100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19600"/>
            <a:ext cx="9144000" cy="1188720"/>
          </a:xfrm>
        </p:spPr>
        <p:txBody>
          <a:bodyPr anchor="t">
            <a:noAutofit/>
          </a:bodyPr>
          <a:lstStyle>
            <a:lvl1pPr marL="0" indent="0">
              <a:spcBef>
                <a:spcPts val="60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0607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ChangeAspect="1" noEditPoints="1"/>
          </p:cNvSpPr>
          <p:nvPr/>
        </p:nvSpPr>
        <p:spPr bwMode="black">
          <a:xfrm>
            <a:off x="11589757" y="6321203"/>
            <a:ext cx="356709" cy="356616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74" y="304800"/>
            <a:ext cx="9144000" cy="2743200"/>
          </a:xfrm>
        </p:spPr>
        <p:txBody>
          <a:bodyPr anchor="t"/>
          <a:lstStyle>
            <a:lvl1pPr marL="174625" indent="-174625" algn="l">
              <a:defRPr sz="5000" b="0" cap="none" spc="-100" baseline="0"/>
            </a:lvl1pPr>
          </a:lstStyle>
          <a:p>
            <a:r>
              <a:t>“Click to add quote here. Type quotation marks before and after text.”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4419600"/>
            <a:ext cx="9144000" cy="1188720"/>
          </a:xfrm>
        </p:spPr>
        <p:txBody>
          <a:bodyPr anchor="t">
            <a:noAutofit/>
          </a:bodyPr>
          <a:lstStyle>
            <a:lvl1pPr marL="0" indent="0">
              <a:spcBef>
                <a:spcPts val="600"/>
              </a:spcBef>
              <a:buNone/>
              <a:defRPr sz="2200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Click to add quoted person’s name, title, company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7655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8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133856"/>
            <a:ext cx="10972801" cy="27432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subtitle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1"/>
            <a:ext cx="10972801" cy="4419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517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Subtitle, Heading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133856"/>
            <a:ext cx="10972801" cy="27432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subtitle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1661890"/>
            <a:ext cx="10972801" cy="27432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057400"/>
            <a:ext cx="10972801" cy="40386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9227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71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133856"/>
            <a:ext cx="10972801" cy="26057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89696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4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95401"/>
            <a:ext cx="5315712" cy="4800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295401"/>
            <a:ext cx="5315712" cy="4800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1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ntent and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1295400"/>
            <a:ext cx="5315712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1676401"/>
            <a:ext cx="5315712" cy="441960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66688" y="1295400"/>
            <a:ext cx="5315712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676401"/>
            <a:ext cx="5315712" cy="441960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2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, Subtitle and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133856"/>
            <a:ext cx="10972801" cy="26057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subtitle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1676399"/>
            <a:ext cx="5315712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057401"/>
            <a:ext cx="5315712" cy="4038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66688" y="1676399"/>
            <a:ext cx="5315712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2057401"/>
            <a:ext cx="5315712" cy="4038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18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09600" y="1295400"/>
            <a:ext cx="3413760" cy="4800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389121" y="1295400"/>
            <a:ext cx="3413760" cy="4800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8168641" y="1295400"/>
            <a:ext cx="3413760" cy="4800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2027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 and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1295400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389121" y="1295400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7" hasCustomPrompt="1"/>
          </p:nvPr>
        </p:nvSpPr>
        <p:spPr>
          <a:xfrm>
            <a:off x="8168641" y="1295400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09600" y="1676400"/>
            <a:ext cx="3413760" cy="4419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389121" y="1676400"/>
            <a:ext cx="3413760" cy="4419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8168641" y="1676400"/>
            <a:ext cx="3413760" cy="4419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0090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, Subtitle and Heading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09600" y="1133856"/>
            <a:ext cx="10972801" cy="26057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0" indent="0">
              <a:spcBef>
                <a:spcPts val="0"/>
              </a:spcBef>
              <a:buNone/>
              <a:defRPr sz="1800"/>
            </a:lvl2pPr>
            <a:lvl3pPr marL="0" indent="0">
              <a:spcBef>
                <a:spcPts val="0"/>
              </a:spcBef>
              <a:buNone/>
              <a:defRPr sz="1800"/>
            </a:lvl3pPr>
            <a:lvl4pPr marL="0" indent="0">
              <a:spcBef>
                <a:spcPts val="0"/>
              </a:spcBef>
              <a:buNone/>
              <a:defRPr sz="1800"/>
            </a:lvl4pPr>
            <a:lvl5pPr marL="0" indent="0">
              <a:spcBef>
                <a:spcPts val="0"/>
              </a:spcBef>
              <a:buNone/>
              <a:defRPr sz="1800"/>
            </a:lvl5pPr>
            <a:lvl6pPr marL="0" indent="0">
              <a:spcBef>
                <a:spcPts val="0"/>
              </a:spcBef>
              <a:buNone/>
              <a:defRPr sz="1800"/>
            </a:lvl6pPr>
            <a:lvl7pPr marL="0" indent="0">
              <a:spcBef>
                <a:spcPts val="0"/>
              </a:spcBef>
              <a:buNone/>
              <a:defRPr sz="1800"/>
            </a:lvl7pPr>
            <a:lvl8pPr marL="0" indent="0">
              <a:spcBef>
                <a:spcPts val="0"/>
              </a:spcBef>
              <a:buNone/>
              <a:defRPr sz="1800"/>
            </a:lvl8pPr>
            <a:lvl9pPr marL="0" indent="0">
              <a:spcBef>
                <a:spcPts val="0"/>
              </a:spcBef>
              <a:buNone/>
              <a:defRPr sz="1800"/>
            </a:lvl9pPr>
          </a:lstStyle>
          <a:p>
            <a:pPr lvl="0"/>
            <a:r>
              <a:t>Click to add subtitle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09600" y="1676399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6" hasCustomPrompt="1"/>
          </p:nvPr>
        </p:nvSpPr>
        <p:spPr>
          <a:xfrm>
            <a:off x="4389121" y="1676399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7" hasCustomPrompt="1"/>
          </p:nvPr>
        </p:nvSpPr>
        <p:spPr>
          <a:xfrm>
            <a:off x="8168641" y="1676399"/>
            <a:ext cx="3413760" cy="274320"/>
          </a:xfrm>
        </p:spPr>
        <p:txBody>
          <a:bodyPr anchor="t">
            <a:noAutofit/>
          </a:bodyPr>
          <a:lstStyle>
            <a:lvl1pPr marL="0" indent="0">
              <a:spcBef>
                <a:spcPts val="0"/>
              </a:spcBef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t>Click to add heading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09600" y="2057400"/>
            <a:ext cx="3413760" cy="4038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389121" y="2057400"/>
            <a:ext cx="3413760" cy="4038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8168641" y="2057400"/>
            <a:ext cx="3413760" cy="40386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1569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1"/>
            <a:ext cx="7620000" cy="4800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4400" y="1295400"/>
            <a:ext cx="3048000" cy="4800600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20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1295400"/>
            <a:ext cx="6705600" cy="48006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0" y="1295400"/>
            <a:ext cx="3901440" cy="4800600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93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1295400"/>
            <a:ext cx="6705600" cy="48006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7680960" y="1295400"/>
            <a:ext cx="3901440" cy="4800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614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1295400"/>
            <a:ext cx="5315712" cy="35052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6266688" y="1295400"/>
            <a:ext cx="5315712" cy="35052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4953000"/>
            <a:ext cx="5315712" cy="1130490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14"/>
          </p:nvPr>
        </p:nvSpPr>
        <p:spPr>
          <a:xfrm>
            <a:off x="6266688" y="4953000"/>
            <a:ext cx="5315712" cy="1130490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41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1295400"/>
            <a:ext cx="3413760" cy="27432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4211392"/>
            <a:ext cx="3413760" cy="1884608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idx="15"/>
          </p:nvPr>
        </p:nvSpPr>
        <p:spPr>
          <a:xfrm>
            <a:off x="4389121" y="1295400"/>
            <a:ext cx="3413760" cy="27432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1" name="Picture Placeholder 2"/>
          <p:cNvSpPr>
            <a:spLocks noGrp="1"/>
          </p:cNvSpPr>
          <p:nvPr>
            <p:ph type="pic" idx="16"/>
          </p:nvPr>
        </p:nvSpPr>
        <p:spPr>
          <a:xfrm>
            <a:off x="8168641" y="1295400"/>
            <a:ext cx="3413760" cy="2743200"/>
          </a:xfrm>
        </p:spPr>
        <p:txBody>
          <a:bodyPr tIns="457200">
            <a:no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389121" y="4211392"/>
            <a:ext cx="3413760" cy="1884608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168641" y="4211392"/>
            <a:ext cx="3413760" cy="1884608"/>
          </a:xfr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750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Option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9144000" cy="1828800"/>
          </a:xfrm>
        </p:spPr>
        <p:txBody>
          <a:bodyPr anchor="t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 5"/>
          <p:cNvSpPr>
            <a:spLocks noChangeAspect="1" noEditPoints="1"/>
          </p:cNvSpPr>
          <p:nvPr/>
        </p:nvSpPr>
        <p:spPr bwMode="invGray">
          <a:xfrm>
            <a:off x="11589757" y="6321203"/>
            <a:ext cx="356709" cy="356616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</p:spTree>
    <p:extLst>
      <p:ext uri="{BB962C8B-B14F-4D97-AF65-F5344CB8AC3E}">
        <p14:creationId xmlns:p14="http://schemas.microsoft.com/office/powerpoint/2010/main" val="2412487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Option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 bwMode="black">
          <a:xfrm>
            <a:off x="9768842" y="6043634"/>
            <a:ext cx="1931857" cy="258521"/>
            <a:chOff x="3046414" y="3021011"/>
            <a:chExt cx="6095999" cy="815977"/>
          </a:xfrm>
        </p:grpSpPr>
        <p:sp>
          <p:nvSpPr>
            <p:cNvPr id="11" name="Freeform 5"/>
            <p:cNvSpPr>
              <a:spLocks/>
            </p:cNvSpPr>
            <p:nvPr/>
          </p:nvSpPr>
          <p:spPr bwMode="black">
            <a:xfrm>
              <a:off x="3046414" y="3021011"/>
              <a:ext cx="371475" cy="652464"/>
            </a:xfrm>
            <a:custGeom>
              <a:avLst/>
              <a:gdLst>
                <a:gd name="T0" fmla="*/ 0 w 99"/>
                <a:gd name="T1" fmla="*/ 0 h 172"/>
                <a:gd name="T2" fmla="*/ 18 w 99"/>
                <a:gd name="T3" fmla="*/ 0 h 172"/>
                <a:gd name="T4" fmla="*/ 22 w 99"/>
                <a:gd name="T5" fmla="*/ 1 h 172"/>
                <a:gd name="T6" fmla="*/ 24 w 99"/>
                <a:gd name="T7" fmla="*/ 6 h 172"/>
                <a:gd name="T8" fmla="*/ 24 w 99"/>
                <a:gd name="T9" fmla="*/ 101 h 172"/>
                <a:gd name="T10" fmla="*/ 51 w 99"/>
                <a:gd name="T11" fmla="*/ 74 h 172"/>
                <a:gd name="T12" fmla="*/ 70 w 99"/>
                <a:gd name="T13" fmla="*/ 50 h 172"/>
                <a:gd name="T14" fmla="*/ 88 w 99"/>
                <a:gd name="T15" fmla="*/ 50 h 172"/>
                <a:gd name="T16" fmla="*/ 92 w 99"/>
                <a:gd name="T17" fmla="*/ 54 h 172"/>
                <a:gd name="T18" fmla="*/ 90 w 99"/>
                <a:gd name="T19" fmla="*/ 60 h 172"/>
                <a:gd name="T20" fmla="*/ 83 w 99"/>
                <a:gd name="T21" fmla="*/ 69 h 172"/>
                <a:gd name="T22" fmla="*/ 73 w 99"/>
                <a:gd name="T23" fmla="*/ 81 h 172"/>
                <a:gd name="T24" fmla="*/ 60 w 99"/>
                <a:gd name="T25" fmla="*/ 94 h 172"/>
                <a:gd name="T26" fmla="*/ 45 w 99"/>
                <a:gd name="T27" fmla="*/ 107 h 172"/>
                <a:gd name="T28" fmla="*/ 61 w 99"/>
                <a:gd name="T29" fmla="*/ 122 h 172"/>
                <a:gd name="T30" fmla="*/ 75 w 99"/>
                <a:gd name="T31" fmla="*/ 137 h 172"/>
                <a:gd name="T32" fmla="*/ 88 w 99"/>
                <a:gd name="T33" fmla="*/ 153 h 172"/>
                <a:gd name="T34" fmla="*/ 99 w 99"/>
                <a:gd name="T35" fmla="*/ 172 h 172"/>
                <a:gd name="T36" fmla="*/ 77 w 99"/>
                <a:gd name="T37" fmla="*/ 172 h 172"/>
                <a:gd name="T38" fmla="*/ 72 w 99"/>
                <a:gd name="T39" fmla="*/ 171 h 172"/>
                <a:gd name="T40" fmla="*/ 69 w 99"/>
                <a:gd name="T41" fmla="*/ 167 h 172"/>
                <a:gd name="T42" fmla="*/ 61 w 99"/>
                <a:gd name="T43" fmla="*/ 153 h 172"/>
                <a:gd name="T44" fmla="*/ 50 w 99"/>
                <a:gd name="T45" fmla="*/ 141 h 172"/>
                <a:gd name="T46" fmla="*/ 38 w 99"/>
                <a:gd name="T47" fmla="*/ 128 h 172"/>
                <a:gd name="T48" fmla="*/ 24 w 99"/>
                <a:gd name="T49" fmla="*/ 115 h 172"/>
                <a:gd name="T50" fmla="*/ 24 w 99"/>
                <a:gd name="T51" fmla="*/ 172 h 172"/>
                <a:gd name="T52" fmla="*/ 5 w 99"/>
                <a:gd name="T53" fmla="*/ 172 h 172"/>
                <a:gd name="T54" fmla="*/ 0 w 99"/>
                <a:gd name="T55" fmla="*/ 167 h 172"/>
                <a:gd name="T56" fmla="*/ 0 w 99"/>
                <a:gd name="T57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72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0" y="0"/>
                    <a:pt x="21" y="0"/>
                    <a:pt x="22" y="1"/>
                  </a:cubicBezTo>
                  <a:cubicBezTo>
                    <a:pt x="23" y="2"/>
                    <a:pt x="24" y="4"/>
                    <a:pt x="24" y="6"/>
                  </a:cubicBezTo>
                  <a:cubicBezTo>
                    <a:pt x="24" y="101"/>
                    <a:pt x="24" y="101"/>
                    <a:pt x="24" y="101"/>
                  </a:cubicBezTo>
                  <a:cubicBezTo>
                    <a:pt x="35" y="92"/>
                    <a:pt x="44" y="83"/>
                    <a:pt x="51" y="74"/>
                  </a:cubicBezTo>
                  <a:cubicBezTo>
                    <a:pt x="58" y="66"/>
                    <a:pt x="65" y="58"/>
                    <a:pt x="70" y="50"/>
                  </a:cubicBezTo>
                  <a:cubicBezTo>
                    <a:pt x="88" y="50"/>
                    <a:pt x="88" y="50"/>
                    <a:pt x="88" y="50"/>
                  </a:cubicBezTo>
                  <a:cubicBezTo>
                    <a:pt x="91" y="50"/>
                    <a:pt x="92" y="52"/>
                    <a:pt x="92" y="54"/>
                  </a:cubicBezTo>
                  <a:cubicBezTo>
                    <a:pt x="92" y="56"/>
                    <a:pt x="91" y="58"/>
                    <a:pt x="90" y="60"/>
                  </a:cubicBezTo>
                  <a:cubicBezTo>
                    <a:pt x="88" y="63"/>
                    <a:pt x="86" y="65"/>
                    <a:pt x="83" y="69"/>
                  </a:cubicBezTo>
                  <a:cubicBezTo>
                    <a:pt x="81" y="73"/>
                    <a:pt x="77" y="77"/>
                    <a:pt x="73" y="81"/>
                  </a:cubicBezTo>
                  <a:cubicBezTo>
                    <a:pt x="69" y="85"/>
                    <a:pt x="65" y="90"/>
                    <a:pt x="60" y="94"/>
                  </a:cubicBezTo>
                  <a:cubicBezTo>
                    <a:pt x="55" y="99"/>
                    <a:pt x="50" y="103"/>
                    <a:pt x="45" y="107"/>
                  </a:cubicBezTo>
                  <a:cubicBezTo>
                    <a:pt x="51" y="112"/>
                    <a:pt x="57" y="117"/>
                    <a:pt x="61" y="122"/>
                  </a:cubicBezTo>
                  <a:cubicBezTo>
                    <a:pt x="66" y="126"/>
                    <a:pt x="71" y="132"/>
                    <a:pt x="75" y="137"/>
                  </a:cubicBezTo>
                  <a:cubicBezTo>
                    <a:pt x="80" y="142"/>
                    <a:pt x="84" y="148"/>
                    <a:pt x="88" y="153"/>
                  </a:cubicBezTo>
                  <a:cubicBezTo>
                    <a:pt x="92" y="159"/>
                    <a:pt x="95" y="166"/>
                    <a:pt x="99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5" y="172"/>
                    <a:pt x="73" y="172"/>
                    <a:pt x="72" y="171"/>
                  </a:cubicBezTo>
                  <a:cubicBezTo>
                    <a:pt x="71" y="170"/>
                    <a:pt x="70" y="169"/>
                    <a:pt x="69" y="167"/>
                  </a:cubicBezTo>
                  <a:cubicBezTo>
                    <a:pt x="67" y="162"/>
                    <a:pt x="64" y="158"/>
                    <a:pt x="61" y="153"/>
                  </a:cubicBezTo>
                  <a:cubicBezTo>
                    <a:pt x="57" y="149"/>
                    <a:pt x="54" y="145"/>
                    <a:pt x="50" y="141"/>
                  </a:cubicBezTo>
                  <a:cubicBezTo>
                    <a:pt x="47" y="137"/>
                    <a:pt x="43" y="132"/>
                    <a:pt x="38" y="128"/>
                  </a:cubicBezTo>
                  <a:cubicBezTo>
                    <a:pt x="34" y="124"/>
                    <a:pt x="29" y="119"/>
                    <a:pt x="24" y="115"/>
                  </a:cubicBezTo>
                  <a:cubicBezTo>
                    <a:pt x="24" y="172"/>
                    <a:pt x="24" y="172"/>
                    <a:pt x="24" y="172"/>
                  </a:cubicBezTo>
                  <a:cubicBezTo>
                    <a:pt x="5" y="172"/>
                    <a:pt x="5" y="172"/>
                    <a:pt x="5" y="172"/>
                  </a:cubicBezTo>
                  <a:cubicBezTo>
                    <a:pt x="2" y="172"/>
                    <a:pt x="0" y="170"/>
                    <a:pt x="0" y="16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black">
            <a:xfrm>
              <a:off x="3444876" y="3198810"/>
              <a:ext cx="360362" cy="487363"/>
            </a:xfrm>
            <a:custGeom>
              <a:avLst/>
              <a:gdLst>
                <a:gd name="T0" fmla="*/ 23 w 96"/>
                <a:gd name="T1" fmla="*/ 73 h 128"/>
                <a:gd name="T2" fmla="*/ 26 w 96"/>
                <a:gd name="T3" fmla="*/ 90 h 128"/>
                <a:gd name="T4" fmla="*/ 31 w 96"/>
                <a:gd name="T5" fmla="*/ 100 h 128"/>
                <a:gd name="T6" fmla="*/ 42 w 96"/>
                <a:gd name="T7" fmla="*/ 107 h 128"/>
                <a:gd name="T8" fmla="*/ 59 w 96"/>
                <a:gd name="T9" fmla="*/ 109 h 128"/>
                <a:gd name="T10" fmla="*/ 76 w 96"/>
                <a:gd name="T11" fmla="*/ 108 h 128"/>
                <a:gd name="T12" fmla="*/ 87 w 96"/>
                <a:gd name="T13" fmla="*/ 107 h 128"/>
                <a:gd name="T14" fmla="*/ 92 w 96"/>
                <a:gd name="T15" fmla="*/ 112 h 128"/>
                <a:gd name="T16" fmla="*/ 92 w 96"/>
                <a:gd name="T17" fmla="*/ 122 h 128"/>
                <a:gd name="T18" fmla="*/ 77 w 96"/>
                <a:gd name="T19" fmla="*/ 126 h 128"/>
                <a:gd name="T20" fmla="*/ 54 w 96"/>
                <a:gd name="T21" fmla="*/ 128 h 128"/>
                <a:gd name="T22" fmla="*/ 30 w 96"/>
                <a:gd name="T23" fmla="*/ 125 h 128"/>
                <a:gd name="T24" fmla="*/ 13 w 96"/>
                <a:gd name="T25" fmla="*/ 114 h 128"/>
                <a:gd name="T26" fmla="*/ 4 w 96"/>
                <a:gd name="T27" fmla="*/ 94 h 128"/>
                <a:gd name="T28" fmla="*/ 0 w 96"/>
                <a:gd name="T29" fmla="*/ 65 h 128"/>
                <a:gd name="T30" fmla="*/ 4 w 96"/>
                <a:gd name="T31" fmla="*/ 35 h 128"/>
                <a:gd name="T32" fmla="*/ 13 w 96"/>
                <a:gd name="T33" fmla="*/ 15 h 128"/>
                <a:gd name="T34" fmla="*/ 29 w 96"/>
                <a:gd name="T35" fmla="*/ 4 h 128"/>
                <a:gd name="T36" fmla="*/ 51 w 96"/>
                <a:gd name="T37" fmla="*/ 0 h 128"/>
                <a:gd name="T38" fmla="*/ 73 w 96"/>
                <a:gd name="T39" fmla="*/ 4 h 128"/>
                <a:gd name="T40" fmla="*/ 87 w 96"/>
                <a:gd name="T41" fmla="*/ 15 h 128"/>
                <a:gd name="T42" fmla="*/ 94 w 96"/>
                <a:gd name="T43" fmla="*/ 31 h 128"/>
                <a:gd name="T44" fmla="*/ 96 w 96"/>
                <a:gd name="T45" fmla="*/ 50 h 128"/>
                <a:gd name="T46" fmla="*/ 95 w 96"/>
                <a:gd name="T47" fmla="*/ 63 h 128"/>
                <a:gd name="T48" fmla="*/ 94 w 96"/>
                <a:gd name="T49" fmla="*/ 73 h 128"/>
                <a:gd name="T50" fmla="*/ 23 w 96"/>
                <a:gd name="T51" fmla="*/ 73 h 128"/>
                <a:gd name="T52" fmla="*/ 74 w 96"/>
                <a:gd name="T53" fmla="*/ 56 h 128"/>
                <a:gd name="T54" fmla="*/ 74 w 96"/>
                <a:gd name="T55" fmla="*/ 53 h 128"/>
                <a:gd name="T56" fmla="*/ 74 w 96"/>
                <a:gd name="T57" fmla="*/ 49 h 128"/>
                <a:gd name="T58" fmla="*/ 70 w 96"/>
                <a:gd name="T59" fmla="*/ 26 h 128"/>
                <a:gd name="T60" fmla="*/ 51 w 96"/>
                <a:gd name="T61" fmla="*/ 19 h 128"/>
                <a:gd name="T62" fmla="*/ 38 w 96"/>
                <a:gd name="T63" fmla="*/ 21 h 128"/>
                <a:gd name="T64" fmla="*/ 29 w 96"/>
                <a:gd name="T65" fmla="*/ 29 h 128"/>
                <a:gd name="T66" fmla="*/ 25 w 96"/>
                <a:gd name="T67" fmla="*/ 40 h 128"/>
                <a:gd name="T68" fmla="*/ 23 w 96"/>
                <a:gd name="T69" fmla="*/ 56 h 128"/>
                <a:gd name="T70" fmla="*/ 74 w 96"/>
                <a:gd name="T71" fmla="*/ 5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28">
                  <a:moveTo>
                    <a:pt x="23" y="73"/>
                  </a:moveTo>
                  <a:cubicBezTo>
                    <a:pt x="24" y="80"/>
                    <a:pt x="25" y="85"/>
                    <a:pt x="26" y="90"/>
                  </a:cubicBezTo>
                  <a:cubicBezTo>
                    <a:pt x="27" y="94"/>
                    <a:pt x="29" y="98"/>
                    <a:pt x="31" y="100"/>
                  </a:cubicBezTo>
                  <a:cubicBezTo>
                    <a:pt x="34" y="103"/>
                    <a:pt x="37" y="105"/>
                    <a:pt x="42" y="107"/>
                  </a:cubicBezTo>
                  <a:cubicBezTo>
                    <a:pt x="46" y="108"/>
                    <a:pt x="52" y="109"/>
                    <a:pt x="59" y="109"/>
                  </a:cubicBezTo>
                  <a:cubicBezTo>
                    <a:pt x="65" y="109"/>
                    <a:pt x="71" y="108"/>
                    <a:pt x="76" y="108"/>
                  </a:cubicBezTo>
                  <a:cubicBezTo>
                    <a:pt x="81" y="107"/>
                    <a:pt x="85" y="107"/>
                    <a:pt x="87" y="107"/>
                  </a:cubicBezTo>
                  <a:cubicBezTo>
                    <a:pt x="91" y="107"/>
                    <a:pt x="92" y="108"/>
                    <a:pt x="92" y="11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89" y="124"/>
                    <a:pt x="83" y="125"/>
                    <a:pt x="77" y="126"/>
                  </a:cubicBezTo>
                  <a:cubicBezTo>
                    <a:pt x="70" y="127"/>
                    <a:pt x="62" y="128"/>
                    <a:pt x="54" y="128"/>
                  </a:cubicBezTo>
                  <a:cubicBezTo>
                    <a:pt x="45" y="128"/>
                    <a:pt x="37" y="127"/>
                    <a:pt x="30" y="125"/>
                  </a:cubicBezTo>
                  <a:cubicBezTo>
                    <a:pt x="23" y="122"/>
                    <a:pt x="18" y="119"/>
                    <a:pt x="13" y="114"/>
                  </a:cubicBezTo>
                  <a:cubicBezTo>
                    <a:pt x="9" y="109"/>
                    <a:pt x="6" y="102"/>
                    <a:pt x="4" y="94"/>
                  </a:cubicBezTo>
                  <a:cubicBezTo>
                    <a:pt x="1" y="86"/>
                    <a:pt x="0" y="76"/>
                    <a:pt x="0" y="65"/>
                  </a:cubicBezTo>
                  <a:cubicBezTo>
                    <a:pt x="0" y="53"/>
                    <a:pt x="1" y="43"/>
                    <a:pt x="4" y="35"/>
                  </a:cubicBezTo>
                  <a:cubicBezTo>
                    <a:pt x="6" y="27"/>
                    <a:pt x="9" y="20"/>
                    <a:pt x="13" y="15"/>
                  </a:cubicBezTo>
                  <a:cubicBezTo>
                    <a:pt x="17" y="10"/>
                    <a:pt x="23" y="6"/>
                    <a:pt x="29" y="4"/>
                  </a:cubicBezTo>
                  <a:cubicBezTo>
                    <a:pt x="35" y="1"/>
                    <a:pt x="42" y="0"/>
                    <a:pt x="51" y="0"/>
                  </a:cubicBezTo>
                  <a:cubicBezTo>
                    <a:pt x="60" y="0"/>
                    <a:pt x="67" y="2"/>
                    <a:pt x="73" y="4"/>
                  </a:cubicBezTo>
                  <a:cubicBezTo>
                    <a:pt x="79" y="7"/>
                    <a:pt x="84" y="10"/>
                    <a:pt x="87" y="15"/>
                  </a:cubicBezTo>
                  <a:cubicBezTo>
                    <a:pt x="91" y="19"/>
                    <a:pt x="93" y="25"/>
                    <a:pt x="94" y="31"/>
                  </a:cubicBezTo>
                  <a:cubicBezTo>
                    <a:pt x="96" y="37"/>
                    <a:pt x="96" y="43"/>
                    <a:pt x="96" y="50"/>
                  </a:cubicBezTo>
                  <a:cubicBezTo>
                    <a:pt x="96" y="55"/>
                    <a:pt x="96" y="59"/>
                    <a:pt x="95" y="63"/>
                  </a:cubicBezTo>
                  <a:cubicBezTo>
                    <a:pt x="95" y="68"/>
                    <a:pt x="94" y="71"/>
                    <a:pt x="94" y="73"/>
                  </a:cubicBezTo>
                  <a:lnTo>
                    <a:pt x="23" y="73"/>
                  </a:lnTo>
                  <a:close/>
                  <a:moveTo>
                    <a:pt x="74" y="56"/>
                  </a:moveTo>
                  <a:cubicBezTo>
                    <a:pt x="74" y="55"/>
                    <a:pt x="74" y="53"/>
                    <a:pt x="74" y="53"/>
                  </a:cubicBezTo>
                  <a:cubicBezTo>
                    <a:pt x="74" y="52"/>
                    <a:pt x="74" y="51"/>
                    <a:pt x="74" y="49"/>
                  </a:cubicBezTo>
                  <a:cubicBezTo>
                    <a:pt x="74" y="39"/>
                    <a:pt x="73" y="32"/>
                    <a:pt x="70" y="26"/>
                  </a:cubicBezTo>
                  <a:cubicBezTo>
                    <a:pt x="67" y="21"/>
                    <a:pt x="60" y="19"/>
                    <a:pt x="51" y="19"/>
                  </a:cubicBezTo>
                  <a:cubicBezTo>
                    <a:pt x="46" y="19"/>
                    <a:pt x="41" y="19"/>
                    <a:pt x="38" y="21"/>
                  </a:cubicBezTo>
                  <a:cubicBezTo>
                    <a:pt x="34" y="23"/>
                    <a:pt x="32" y="25"/>
                    <a:pt x="29" y="29"/>
                  </a:cubicBezTo>
                  <a:cubicBezTo>
                    <a:pt x="27" y="32"/>
                    <a:pt x="26" y="36"/>
                    <a:pt x="25" y="40"/>
                  </a:cubicBezTo>
                  <a:cubicBezTo>
                    <a:pt x="24" y="45"/>
                    <a:pt x="24" y="50"/>
                    <a:pt x="23" y="56"/>
                  </a:cubicBezTo>
                  <a:lnTo>
                    <a:pt x="7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3" name="Freeform 7"/>
            <p:cNvSpPr>
              <a:spLocks noEditPoints="1"/>
            </p:cNvSpPr>
            <p:nvPr/>
          </p:nvSpPr>
          <p:spPr bwMode="black">
            <a:xfrm>
              <a:off x="3890964" y="3198810"/>
              <a:ext cx="361949" cy="487363"/>
            </a:xfrm>
            <a:custGeom>
              <a:avLst/>
              <a:gdLst>
                <a:gd name="T0" fmla="*/ 24 w 96"/>
                <a:gd name="T1" fmla="*/ 73 h 128"/>
                <a:gd name="T2" fmla="*/ 26 w 96"/>
                <a:gd name="T3" fmla="*/ 90 h 128"/>
                <a:gd name="T4" fmla="*/ 31 w 96"/>
                <a:gd name="T5" fmla="*/ 100 h 128"/>
                <a:gd name="T6" fmla="*/ 42 w 96"/>
                <a:gd name="T7" fmla="*/ 107 h 128"/>
                <a:gd name="T8" fmla="*/ 59 w 96"/>
                <a:gd name="T9" fmla="*/ 109 h 128"/>
                <a:gd name="T10" fmla="*/ 76 w 96"/>
                <a:gd name="T11" fmla="*/ 108 h 128"/>
                <a:gd name="T12" fmla="*/ 87 w 96"/>
                <a:gd name="T13" fmla="*/ 107 h 128"/>
                <a:gd name="T14" fmla="*/ 92 w 96"/>
                <a:gd name="T15" fmla="*/ 112 h 128"/>
                <a:gd name="T16" fmla="*/ 92 w 96"/>
                <a:gd name="T17" fmla="*/ 122 h 128"/>
                <a:gd name="T18" fmla="*/ 77 w 96"/>
                <a:gd name="T19" fmla="*/ 126 h 128"/>
                <a:gd name="T20" fmla="*/ 54 w 96"/>
                <a:gd name="T21" fmla="*/ 128 h 128"/>
                <a:gd name="T22" fmla="*/ 30 w 96"/>
                <a:gd name="T23" fmla="*/ 125 h 128"/>
                <a:gd name="T24" fmla="*/ 13 w 96"/>
                <a:gd name="T25" fmla="*/ 114 h 128"/>
                <a:gd name="T26" fmla="*/ 4 w 96"/>
                <a:gd name="T27" fmla="*/ 94 h 128"/>
                <a:gd name="T28" fmla="*/ 0 w 96"/>
                <a:gd name="T29" fmla="*/ 65 h 128"/>
                <a:gd name="T30" fmla="*/ 4 w 96"/>
                <a:gd name="T31" fmla="*/ 35 h 128"/>
                <a:gd name="T32" fmla="*/ 13 w 96"/>
                <a:gd name="T33" fmla="*/ 15 h 128"/>
                <a:gd name="T34" fmla="*/ 29 w 96"/>
                <a:gd name="T35" fmla="*/ 4 h 128"/>
                <a:gd name="T36" fmla="*/ 51 w 96"/>
                <a:gd name="T37" fmla="*/ 0 h 128"/>
                <a:gd name="T38" fmla="*/ 73 w 96"/>
                <a:gd name="T39" fmla="*/ 4 h 128"/>
                <a:gd name="T40" fmla="*/ 87 w 96"/>
                <a:gd name="T41" fmla="*/ 15 h 128"/>
                <a:gd name="T42" fmla="*/ 94 w 96"/>
                <a:gd name="T43" fmla="*/ 31 h 128"/>
                <a:gd name="T44" fmla="*/ 96 w 96"/>
                <a:gd name="T45" fmla="*/ 50 h 128"/>
                <a:gd name="T46" fmla="*/ 96 w 96"/>
                <a:gd name="T47" fmla="*/ 63 h 128"/>
                <a:gd name="T48" fmla="*/ 94 w 96"/>
                <a:gd name="T49" fmla="*/ 73 h 128"/>
                <a:gd name="T50" fmla="*/ 24 w 96"/>
                <a:gd name="T51" fmla="*/ 73 h 128"/>
                <a:gd name="T52" fmla="*/ 74 w 96"/>
                <a:gd name="T53" fmla="*/ 56 h 128"/>
                <a:gd name="T54" fmla="*/ 74 w 96"/>
                <a:gd name="T55" fmla="*/ 53 h 128"/>
                <a:gd name="T56" fmla="*/ 74 w 96"/>
                <a:gd name="T57" fmla="*/ 49 h 128"/>
                <a:gd name="T58" fmla="*/ 70 w 96"/>
                <a:gd name="T59" fmla="*/ 26 h 128"/>
                <a:gd name="T60" fmla="*/ 51 w 96"/>
                <a:gd name="T61" fmla="*/ 19 h 128"/>
                <a:gd name="T62" fmla="*/ 38 w 96"/>
                <a:gd name="T63" fmla="*/ 21 h 128"/>
                <a:gd name="T64" fmla="*/ 30 w 96"/>
                <a:gd name="T65" fmla="*/ 29 h 128"/>
                <a:gd name="T66" fmla="*/ 25 w 96"/>
                <a:gd name="T67" fmla="*/ 40 h 128"/>
                <a:gd name="T68" fmla="*/ 24 w 96"/>
                <a:gd name="T69" fmla="*/ 56 h 128"/>
                <a:gd name="T70" fmla="*/ 74 w 96"/>
                <a:gd name="T71" fmla="*/ 5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28">
                  <a:moveTo>
                    <a:pt x="24" y="73"/>
                  </a:moveTo>
                  <a:cubicBezTo>
                    <a:pt x="24" y="80"/>
                    <a:pt x="25" y="85"/>
                    <a:pt x="26" y="90"/>
                  </a:cubicBezTo>
                  <a:cubicBezTo>
                    <a:pt x="27" y="94"/>
                    <a:pt x="29" y="98"/>
                    <a:pt x="31" y="100"/>
                  </a:cubicBezTo>
                  <a:cubicBezTo>
                    <a:pt x="34" y="103"/>
                    <a:pt x="38" y="105"/>
                    <a:pt x="42" y="107"/>
                  </a:cubicBezTo>
                  <a:cubicBezTo>
                    <a:pt x="46" y="108"/>
                    <a:pt x="52" y="109"/>
                    <a:pt x="59" y="109"/>
                  </a:cubicBezTo>
                  <a:cubicBezTo>
                    <a:pt x="66" y="109"/>
                    <a:pt x="71" y="108"/>
                    <a:pt x="76" y="108"/>
                  </a:cubicBezTo>
                  <a:cubicBezTo>
                    <a:pt x="81" y="107"/>
                    <a:pt x="85" y="107"/>
                    <a:pt x="87" y="107"/>
                  </a:cubicBezTo>
                  <a:cubicBezTo>
                    <a:pt x="91" y="107"/>
                    <a:pt x="92" y="108"/>
                    <a:pt x="92" y="11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89" y="124"/>
                    <a:pt x="83" y="125"/>
                    <a:pt x="77" y="126"/>
                  </a:cubicBezTo>
                  <a:cubicBezTo>
                    <a:pt x="70" y="127"/>
                    <a:pt x="62" y="128"/>
                    <a:pt x="54" y="128"/>
                  </a:cubicBezTo>
                  <a:cubicBezTo>
                    <a:pt x="45" y="128"/>
                    <a:pt x="37" y="127"/>
                    <a:pt x="30" y="125"/>
                  </a:cubicBezTo>
                  <a:cubicBezTo>
                    <a:pt x="23" y="122"/>
                    <a:pt x="18" y="119"/>
                    <a:pt x="13" y="114"/>
                  </a:cubicBezTo>
                  <a:cubicBezTo>
                    <a:pt x="9" y="109"/>
                    <a:pt x="6" y="102"/>
                    <a:pt x="4" y="94"/>
                  </a:cubicBezTo>
                  <a:cubicBezTo>
                    <a:pt x="2" y="86"/>
                    <a:pt x="0" y="76"/>
                    <a:pt x="0" y="65"/>
                  </a:cubicBezTo>
                  <a:cubicBezTo>
                    <a:pt x="0" y="53"/>
                    <a:pt x="2" y="43"/>
                    <a:pt x="4" y="35"/>
                  </a:cubicBezTo>
                  <a:cubicBezTo>
                    <a:pt x="6" y="27"/>
                    <a:pt x="9" y="20"/>
                    <a:pt x="13" y="15"/>
                  </a:cubicBezTo>
                  <a:cubicBezTo>
                    <a:pt x="17" y="10"/>
                    <a:pt x="23" y="6"/>
                    <a:pt x="29" y="4"/>
                  </a:cubicBezTo>
                  <a:cubicBezTo>
                    <a:pt x="35" y="1"/>
                    <a:pt x="42" y="0"/>
                    <a:pt x="51" y="0"/>
                  </a:cubicBezTo>
                  <a:cubicBezTo>
                    <a:pt x="60" y="0"/>
                    <a:pt x="68" y="2"/>
                    <a:pt x="73" y="4"/>
                  </a:cubicBezTo>
                  <a:cubicBezTo>
                    <a:pt x="79" y="7"/>
                    <a:pt x="84" y="10"/>
                    <a:pt x="87" y="15"/>
                  </a:cubicBezTo>
                  <a:cubicBezTo>
                    <a:pt x="91" y="19"/>
                    <a:pt x="93" y="25"/>
                    <a:pt x="94" y="31"/>
                  </a:cubicBezTo>
                  <a:cubicBezTo>
                    <a:pt x="96" y="37"/>
                    <a:pt x="96" y="43"/>
                    <a:pt x="96" y="50"/>
                  </a:cubicBezTo>
                  <a:cubicBezTo>
                    <a:pt x="96" y="55"/>
                    <a:pt x="96" y="59"/>
                    <a:pt x="96" y="63"/>
                  </a:cubicBezTo>
                  <a:cubicBezTo>
                    <a:pt x="95" y="68"/>
                    <a:pt x="94" y="71"/>
                    <a:pt x="94" y="73"/>
                  </a:cubicBezTo>
                  <a:lnTo>
                    <a:pt x="24" y="73"/>
                  </a:lnTo>
                  <a:close/>
                  <a:moveTo>
                    <a:pt x="74" y="56"/>
                  </a:moveTo>
                  <a:cubicBezTo>
                    <a:pt x="74" y="55"/>
                    <a:pt x="74" y="53"/>
                    <a:pt x="74" y="53"/>
                  </a:cubicBezTo>
                  <a:cubicBezTo>
                    <a:pt x="74" y="52"/>
                    <a:pt x="74" y="51"/>
                    <a:pt x="74" y="49"/>
                  </a:cubicBezTo>
                  <a:cubicBezTo>
                    <a:pt x="74" y="39"/>
                    <a:pt x="73" y="32"/>
                    <a:pt x="70" y="26"/>
                  </a:cubicBezTo>
                  <a:cubicBezTo>
                    <a:pt x="67" y="21"/>
                    <a:pt x="60" y="19"/>
                    <a:pt x="51" y="19"/>
                  </a:cubicBezTo>
                  <a:cubicBezTo>
                    <a:pt x="46" y="19"/>
                    <a:pt x="41" y="19"/>
                    <a:pt x="38" y="21"/>
                  </a:cubicBezTo>
                  <a:cubicBezTo>
                    <a:pt x="34" y="23"/>
                    <a:pt x="32" y="25"/>
                    <a:pt x="30" y="29"/>
                  </a:cubicBezTo>
                  <a:cubicBezTo>
                    <a:pt x="27" y="32"/>
                    <a:pt x="26" y="36"/>
                    <a:pt x="25" y="40"/>
                  </a:cubicBezTo>
                  <a:cubicBezTo>
                    <a:pt x="24" y="45"/>
                    <a:pt x="24" y="50"/>
                    <a:pt x="24" y="56"/>
                  </a:cubicBezTo>
                  <a:lnTo>
                    <a:pt x="7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4" name="Freeform 8"/>
            <p:cNvSpPr>
              <a:spLocks noEditPoints="1"/>
            </p:cNvSpPr>
            <p:nvPr/>
          </p:nvSpPr>
          <p:spPr bwMode="black">
            <a:xfrm>
              <a:off x="4327526" y="3201985"/>
              <a:ext cx="398462" cy="627062"/>
            </a:xfrm>
            <a:custGeom>
              <a:avLst/>
              <a:gdLst>
                <a:gd name="T0" fmla="*/ 61 w 106"/>
                <a:gd name="T1" fmla="*/ 126 h 165"/>
                <a:gd name="T2" fmla="*/ 44 w 106"/>
                <a:gd name="T3" fmla="*/ 123 h 165"/>
                <a:gd name="T4" fmla="*/ 32 w 106"/>
                <a:gd name="T5" fmla="*/ 118 h 165"/>
                <a:gd name="T6" fmla="*/ 32 w 106"/>
                <a:gd name="T7" fmla="*/ 165 h 165"/>
                <a:gd name="T8" fmla="*/ 14 w 106"/>
                <a:gd name="T9" fmla="*/ 165 h 165"/>
                <a:gd name="T10" fmla="*/ 8 w 106"/>
                <a:gd name="T11" fmla="*/ 160 h 165"/>
                <a:gd name="T12" fmla="*/ 8 w 106"/>
                <a:gd name="T13" fmla="*/ 79 h 165"/>
                <a:gd name="T14" fmla="*/ 8 w 106"/>
                <a:gd name="T15" fmla="*/ 51 h 165"/>
                <a:gd name="T16" fmla="*/ 9 w 106"/>
                <a:gd name="T17" fmla="*/ 22 h 165"/>
                <a:gd name="T18" fmla="*/ 5 w 106"/>
                <a:gd name="T19" fmla="*/ 22 h 165"/>
                <a:gd name="T20" fmla="*/ 0 w 106"/>
                <a:gd name="T21" fmla="*/ 17 h 165"/>
                <a:gd name="T22" fmla="*/ 0 w 106"/>
                <a:gd name="T23" fmla="*/ 5 h 165"/>
                <a:gd name="T24" fmla="*/ 9 w 106"/>
                <a:gd name="T25" fmla="*/ 3 h 165"/>
                <a:gd name="T26" fmla="*/ 21 w 106"/>
                <a:gd name="T27" fmla="*/ 2 h 165"/>
                <a:gd name="T28" fmla="*/ 34 w 106"/>
                <a:gd name="T29" fmla="*/ 1 h 165"/>
                <a:gd name="T30" fmla="*/ 47 w 106"/>
                <a:gd name="T31" fmla="*/ 0 h 165"/>
                <a:gd name="T32" fmla="*/ 74 w 106"/>
                <a:gd name="T33" fmla="*/ 3 h 165"/>
                <a:gd name="T34" fmla="*/ 92 w 106"/>
                <a:gd name="T35" fmla="*/ 14 h 165"/>
                <a:gd name="T36" fmla="*/ 102 w 106"/>
                <a:gd name="T37" fmla="*/ 33 h 165"/>
                <a:gd name="T38" fmla="*/ 106 w 106"/>
                <a:gd name="T39" fmla="*/ 63 h 165"/>
                <a:gd name="T40" fmla="*/ 95 w 106"/>
                <a:gd name="T41" fmla="*/ 111 h 165"/>
                <a:gd name="T42" fmla="*/ 61 w 106"/>
                <a:gd name="T43" fmla="*/ 126 h 165"/>
                <a:gd name="T44" fmla="*/ 54 w 106"/>
                <a:gd name="T45" fmla="*/ 107 h 165"/>
                <a:gd name="T46" fmla="*/ 66 w 106"/>
                <a:gd name="T47" fmla="*/ 105 h 165"/>
                <a:gd name="T48" fmla="*/ 75 w 106"/>
                <a:gd name="T49" fmla="*/ 98 h 165"/>
                <a:gd name="T50" fmla="*/ 80 w 106"/>
                <a:gd name="T51" fmla="*/ 84 h 165"/>
                <a:gd name="T52" fmla="*/ 81 w 106"/>
                <a:gd name="T53" fmla="*/ 63 h 165"/>
                <a:gd name="T54" fmla="*/ 80 w 106"/>
                <a:gd name="T55" fmla="*/ 43 h 165"/>
                <a:gd name="T56" fmla="*/ 75 w 106"/>
                <a:gd name="T57" fmla="*/ 29 h 165"/>
                <a:gd name="T58" fmla="*/ 64 w 106"/>
                <a:gd name="T59" fmla="*/ 22 h 165"/>
                <a:gd name="T60" fmla="*/ 47 w 106"/>
                <a:gd name="T61" fmla="*/ 19 h 165"/>
                <a:gd name="T62" fmla="*/ 40 w 106"/>
                <a:gd name="T63" fmla="*/ 20 h 165"/>
                <a:gd name="T64" fmla="*/ 32 w 106"/>
                <a:gd name="T65" fmla="*/ 20 h 165"/>
                <a:gd name="T66" fmla="*/ 32 w 106"/>
                <a:gd name="T67" fmla="*/ 102 h 165"/>
                <a:gd name="T68" fmla="*/ 42 w 106"/>
                <a:gd name="T69" fmla="*/ 105 h 165"/>
                <a:gd name="T70" fmla="*/ 54 w 106"/>
                <a:gd name="T71" fmla="*/ 107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6" h="165">
                  <a:moveTo>
                    <a:pt x="61" y="126"/>
                  </a:moveTo>
                  <a:cubicBezTo>
                    <a:pt x="54" y="126"/>
                    <a:pt x="48" y="125"/>
                    <a:pt x="44" y="123"/>
                  </a:cubicBezTo>
                  <a:cubicBezTo>
                    <a:pt x="39" y="122"/>
                    <a:pt x="35" y="120"/>
                    <a:pt x="32" y="118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4" y="165"/>
                    <a:pt x="14" y="165"/>
                    <a:pt x="14" y="165"/>
                  </a:cubicBezTo>
                  <a:cubicBezTo>
                    <a:pt x="10" y="165"/>
                    <a:pt x="8" y="163"/>
                    <a:pt x="8" y="160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70"/>
                    <a:pt x="8" y="60"/>
                    <a:pt x="8" y="51"/>
                  </a:cubicBezTo>
                  <a:cubicBezTo>
                    <a:pt x="8" y="41"/>
                    <a:pt x="9" y="31"/>
                    <a:pt x="9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2" y="22"/>
                    <a:pt x="0" y="20"/>
                    <a:pt x="0" y="1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5"/>
                    <a:pt x="5" y="4"/>
                    <a:pt x="9" y="3"/>
                  </a:cubicBezTo>
                  <a:cubicBezTo>
                    <a:pt x="13" y="3"/>
                    <a:pt x="16" y="2"/>
                    <a:pt x="21" y="2"/>
                  </a:cubicBezTo>
                  <a:cubicBezTo>
                    <a:pt x="25" y="2"/>
                    <a:pt x="29" y="1"/>
                    <a:pt x="34" y="1"/>
                  </a:cubicBezTo>
                  <a:cubicBezTo>
                    <a:pt x="38" y="1"/>
                    <a:pt x="43" y="0"/>
                    <a:pt x="47" y="0"/>
                  </a:cubicBezTo>
                  <a:cubicBezTo>
                    <a:pt x="57" y="0"/>
                    <a:pt x="66" y="1"/>
                    <a:pt x="74" y="3"/>
                  </a:cubicBezTo>
                  <a:cubicBezTo>
                    <a:pt x="81" y="5"/>
                    <a:pt x="87" y="9"/>
                    <a:pt x="92" y="14"/>
                  </a:cubicBezTo>
                  <a:cubicBezTo>
                    <a:pt x="97" y="18"/>
                    <a:pt x="100" y="25"/>
                    <a:pt x="102" y="33"/>
                  </a:cubicBezTo>
                  <a:cubicBezTo>
                    <a:pt x="105" y="41"/>
                    <a:pt x="106" y="51"/>
                    <a:pt x="106" y="63"/>
                  </a:cubicBezTo>
                  <a:cubicBezTo>
                    <a:pt x="106" y="84"/>
                    <a:pt x="102" y="100"/>
                    <a:pt x="95" y="111"/>
                  </a:cubicBezTo>
                  <a:cubicBezTo>
                    <a:pt x="87" y="121"/>
                    <a:pt x="76" y="126"/>
                    <a:pt x="61" y="126"/>
                  </a:cubicBezTo>
                  <a:close/>
                  <a:moveTo>
                    <a:pt x="54" y="107"/>
                  </a:moveTo>
                  <a:cubicBezTo>
                    <a:pt x="59" y="107"/>
                    <a:pt x="63" y="106"/>
                    <a:pt x="66" y="105"/>
                  </a:cubicBezTo>
                  <a:cubicBezTo>
                    <a:pt x="70" y="103"/>
                    <a:pt x="73" y="101"/>
                    <a:pt x="75" y="98"/>
                  </a:cubicBezTo>
                  <a:cubicBezTo>
                    <a:pt x="77" y="94"/>
                    <a:pt x="79" y="90"/>
                    <a:pt x="80" y="84"/>
                  </a:cubicBezTo>
                  <a:cubicBezTo>
                    <a:pt x="81" y="78"/>
                    <a:pt x="81" y="71"/>
                    <a:pt x="81" y="63"/>
                  </a:cubicBezTo>
                  <a:cubicBezTo>
                    <a:pt x="81" y="55"/>
                    <a:pt x="81" y="48"/>
                    <a:pt x="80" y="43"/>
                  </a:cubicBezTo>
                  <a:cubicBezTo>
                    <a:pt x="79" y="37"/>
                    <a:pt x="77" y="33"/>
                    <a:pt x="75" y="29"/>
                  </a:cubicBezTo>
                  <a:cubicBezTo>
                    <a:pt x="72" y="26"/>
                    <a:pt x="69" y="23"/>
                    <a:pt x="64" y="22"/>
                  </a:cubicBezTo>
                  <a:cubicBezTo>
                    <a:pt x="60" y="20"/>
                    <a:pt x="54" y="19"/>
                    <a:pt x="47" y="19"/>
                  </a:cubicBezTo>
                  <a:cubicBezTo>
                    <a:pt x="45" y="19"/>
                    <a:pt x="43" y="19"/>
                    <a:pt x="40" y="20"/>
                  </a:cubicBezTo>
                  <a:cubicBezTo>
                    <a:pt x="37" y="20"/>
                    <a:pt x="34" y="20"/>
                    <a:pt x="32" y="20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5" y="103"/>
                    <a:pt x="39" y="104"/>
                    <a:pt x="42" y="105"/>
                  </a:cubicBezTo>
                  <a:cubicBezTo>
                    <a:pt x="45" y="106"/>
                    <a:pt x="49" y="107"/>
                    <a:pt x="54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black">
            <a:xfrm>
              <a:off x="5006974" y="3206748"/>
              <a:ext cx="236539" cy="466723"/>
            </a:xfrm>
            <a:custGeom>
              <a:avLst/>
              <a:gdLst>
                <a:gd name="T0" fmla="*/ 55 w 63"/>
                <a:gd name="T1" fmla="*/ 0 h 123"/>
                <a:gd name="T2" fmla="*/ 62 w 63"/>
                <a:gd name="T3" fmla="*/ 2 h 123"/>
                <a:gd name="T4" fmla="*/ 63 w 63"/>
                <a:gd name="T5" fmla="*/ 6 h 123"/>
                <a:gd name="T6" fmla="*/ 63 w 63"/>
                <a:gd name="T7" fmla="*/ 22 h 123"/>
                <a:gd name="T8" fmla="*/ 60 w 63"/>
                <a:gd name="T9" fmla="*/ 22 h 123"/>
                <a:gd name="T10" fmla="*/ 57 w 63"/>
                <a:gd name="T11" fmla="*/ 22 h 123"/>
                <a:gd name="T12" fmla="*/ 39 w 63"/>
                <a:gd name="T13" fmla="*/ 25 h 123"/>
                <a:gd name="T14" fmla="*/ 24 w 63"/>
                <a:gd name="T15" fmla="*/ 36 h 123"/>
                <a:gd name="T16" fmla="*/ 24 w 63"/>
                <a:gd name="T17" fmla="*/ 123 h 123"/>
                <a:gd name="T18" fmla="*/ 5 w 63"/>
                <a:gd name="T19" fmla="*/ 123 h 123"/>
                <a:gd name="T20" fmla="*/ 0 w 63"/>
                <a:gd name="T21" fmla="*/ 118 h 123"/>
                <a:gd name="T22" fmla="*/ 0 w 63"/>
                <a:gd name="T23" fmla="*/ 1 h 123"/>
                <a:gd name="T24" fmla="*/ 14 w 63"/>
                <a:gd name="T25" fmla="*/ 1 h 123"/>
                <a:gd name="T26" fmla="*/ 19 w 63"/>
                <a:gd name="T27" fmla="*/ 2 h 123"/>
                <a:gd name="T28" fmla="*/ 21 w 63"/>
                <a:gd name="T29" fmla="*/ 7 h 123"/>
                <a:gd name="T30" fmla="*/ 22 w 63"/>
                <a:gd name="T31" fmla="*/ 18 h 123"/>
                <a:gd name="T32" fmla="*/ 36 w 63"/>
                <a:gd name="T33" fmla="*/ 6 h 123"/>
                <a:gd name="T34" fmla="*/ 55 w 63"/>
                <a:gd name="T3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123">
                  <a:moveTo>
                    <a:pt x="55" y="0"/>
                  </a:moveTo>
                  <a:cubicBezTo>
                    <a:pt x="58" y="0"/>
                    <a:pt x="60" y="1"/>
                    <a:pt x="62" y="2"/>
                  </a:cubicBezTo>
                  <a:cubicBezTo>
                    <a:pt x="63" y="3"/>
                    <a:pt x="63" y="4"/>
                    <a:pt x="63" y="6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2" y="22"/>
                    <a:pt x="61" y="22"/>
                    <a:pt x="60" y="22"/>
                  </a:cubicBezTo>
                  <a:cubicBezTo>
                    <a:pt x="59" y="22"/>
                    <a:pt x="58" y="22"/>
                    <a:pt x="57" y="22"/>
                  </a:cubicBezTo>
                  <a:cubicBezTo>
                    <a:pt x="50" y="22"/>
                    <a:pt x="44" y="23"/>
                    <a:pt x="39" y="25"/>
                  </a:cubicBezTo>
                  <a:cubicBezTo>
                    <a:pt x="34" y="27"/>
                    <a:pt x="29" y="31"/>
                    <a:pt x="24" y="36"/>
                  </a:cubicBezTo>
                  <a:cubicBezTo>
                    <a:pt x="24" y="123"/>
                    <a:pt x="24" y="123"/>
                    <a:pt x="24" y="123"/>
                  </a:cubicBezTo>
                  <a:cubicBezTo>
                    <a:pt x="5" y="123"/>
                    <a:pt x="5" y="123"/>
                    <a:pt x="5" y="123"/>
                  </a:cubicBezTo>
                  <a:cubicBezTo>
                    <a:pt x="2" y="123"/>
                    <a:pt x="0" y="121"/>
                    <a:pt x="0" y="11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6" y="1"/>
                    <a:pt x="18" y="2"/>
                    <a:pt x="19" y="2"/>
                  </a:cubicBezTo>
                  <a:cubicBezTo>
                    <a:pt x="20" y="3"/>
                    <a:pt x="21" y="5"/>
                    <a:pt x="21" y="7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6" y="13"/>
                    <a:pt x="30" y="9"/>
                    <a:pt x="36" y="6"/>
                  </a:cubicBezTo>
                  <a:cubicBezTo>
                    <a:pt x="42" y="2"/>
                    <a:pt x="48" y="0"/>
                    <a:pt x="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6" name="Freeform 10"/>
            <p:cNvSpPr>
              <a:spLocks noEditPoints="1"/>
            </p:cNvSpPr>
            <p:nvPr/>
          </p:nvSpPr>
          <p:spPr bwMode="black">
            <a:xfrm>
              <a:off x="5295902" y="3198810"/>
              <a:ext cx="360362" cy="487363"/>
            </a:xfrm>
            <a:custGeom>
              <a:avLst/>
              <a:gdLst>
                <a:gd name="T0" fmla="*/ 23 w 96"/>
                <a:gd name="T1" fmla="*/ 73 h 128"/>
                <a:gd name="T2" fmla="*/ 25 w 96"/>
                <a:gd name="T3" fmla="*/ 90 h 128"/>
                <a:gd name="T4" fmla="*/ 31 w 96"/>
                <a:gd name="T5" fmla="*/ 100 h 128"/>
                <a:gd name="T6" fmla="*/ 42 w 96"/>
                <a:gd name="T7" fmla="*/ 107 h 128"/>
                <a:gd name="T8" fmla="*/ 59 w 96"/>
                <a:gd name="T9" fmla="*/ 109 h 128"/>
                <a:gd name="T10" fmla="*/ 76 w 96"/>
                <a:gd name="T11" fmla="*/ 108 h 128"/>
                <a:gd name="T12" fmla="*/ 87 w 96"/>
                <a:gd name="T13" fmla="*/ 107 h 128"/>
                <a:gd name="T14" fmla="*/ 92 w 96"/>
                <a:gd name="T15" fmla="*/ 112 h 128"/>
                <a:gd name="T16" fmla="*/ 92 w 96"/>
                <a:gd name="T17" fmla="*/ 122 h 128"/>
                <a:gd name="T18" fmla="*/ 76 w 96"/>
                <a:gd name="T19" fmla="*/ 126 h 128"/>
                <a:gd name="T20" fmla="*/ 53 w 96"/>
                <a:gd name="T21" fmla="*/ 128 h 128"/>
                <a:gd name="T22" fmla="*/ 30 w 96"/>
                <a:gd name="T23" fmla="*/ 125 h 128"/>
                <a:gd name="T24" fmla="*/ 13 w 96"/>
                <a:gd name="T25" fmla="*/ 114 h 128"/>
                <a:gd name="T26" fmla="*/ 3 w 96"/>
                <a:gd name="T27" fmla="*/ 94 h 128"/>
                <a:gd name="T28" fmla="*/ 0 w 96"/>
                <a:gd name="T29" fmla="*/ 65 h 128"/>
                <a:gd name="T30" fmla="*/ 3 w 96"/>
                <a:gd name="T31" fmla="*/ 35 h 128"/>
                <a:gd name="T32" fmla="*/ 13 w 96"/>
                <a:gd name="T33" fmla="*/ 15 h 128"/>
                <a:gd name="T34" fmla="*/ 28 w 96"/>
                <a:gd name="T35" fmla="*/ 4 h 128"/>
                <a:gd name="T36" fmla="*/ 50 w 96"/>
                <a:gd name="T37" fmla="*/ 0 h 128"/>
                <a:gd name="T38" fmla="*/ 73 w 96"/>
                <a:gd name="T39" fmla="*/ 4 h 128"/>
                <a:gd name="T40" fmla="*/ 87 w 96"/>
                <a:gd name="T41" fmla="*/ 15 h 128"/>
                <a:gd name="T42" fmla="*/ 94 w 96"/>
                <a:gd name="T43" fmla="*/ 31 h 128"/>
                <a:gd name="T44" fmla="*/ 96 w 96"/>
                <a:gd name="T45" fmla="*/ 50 h 128"/>
                <a:gd name="T46" fmla="*/ 95 w 96"/>
                <a:gd name="T47" fmla="*/ 63 h 128"/>
                <a:gd name="T48" fmla="*/ 93 w 96"/>
                <a:gd name="T49" fmla="*/ 73 h 128"/>
                <a:gd name="T50" fmla="*/ 23 w 96"/>
                <a:gd name="T51" fmla="*/ 73 h 128"/>
                <a:gd name="T52" fmla="*/ 74 w 96"/>
                <a:gd name="T53" fmla="*/ 56 h 128"/>
                <a:gd name="T54" fmla="*/ 74 w 96"/>
                <a:gd name="T55" fmla="*/ 53 h 128"/>
                <a:gd name="T56" fmla="*/ 74 w 96"/>
                <a:gd name="T57" fmla="*/ 49 h 128"/>
                <a:gd name="T58" fmla="*/ 69 w 96"/>
                <a:gd name="T59" fmla="*/ 26 h 128"/>
                <a:gd name="T60" fmla="*/ 51 w 96"/>
                <a:gd name="T61" fmla="*/ 19 h 128"/>
                <a:gd name="T62" fmla="*/ 38 w 96"/>
                <a:gd name="T63" fmla="*/ 21 h 128"/>
                <a:gd name="T64" fmla="*/ 29 w 96"/>
                <a:gd name="T65" fmla="*/ 29 h 128"/>
                <a:gd name="T66" fmla="*/ 25 w 96"/>
                <a:gd name="T67" fmla="*/ 40 h 128"/>
                <a:gd name="T68" fmla="*/ 23 w 96"/>
                <a:gd name="T69" fmla="*/ 56 h 128"/>
                <a:gd name="T70" fmla="*/ 74 w 96"/>
                <a:gd name="T71" fmla="*/ 5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28">
                  <a:moveTo>
                    <a:pt x="23" y="73"/>
                  </a:moveTo>
                  <a:cubicBezTo>
                    <a:pt x="24" y="80"/>
                    <a:pt x="24" y="85"/>
                    <a:pt x="25" y="90"/>
                  </a:cubicBezTo>
                  <a:cubicBezTo>
                    <a:pt x="26" y="94"/>
                    <a:pt x="28" y="98"/>
                    <a:pt x="31" y="100"/>
                  </a:cubicBezTo>
                  <a:cubicBezTo>
                    <a:pt x="34" y="103"/>
                    <a:pt x="37" y="105"/>
                    <a:pt x="42" y="107"/>
                  </a:cubicBezTo>
                  <a:cubicBezTo>
                    <a:pt x="46" y="108"/>
                    <a:pt x="52" y="109"/>
                    <a:pt x="59" y="109"/>
                  </a:cubicBezTo>
                  <a:cubicBezTo>
                    <a:pt x="65" y="109"/>
                    <a:pt x="71" y="108"/>
                    <a:pt x="76" y="108"/>
                  </a:cubicBezTo>
                  <a:cubicBezTo>
                    <a:pt x="81" y="107"/>
                    <a:pt x="85" y="107"/>
                    <a:pt x="87" y="107"/>
                  </a:cubicBezTo>
                  <a:cubicBezTo>
                    <a:pt x="90" y="107"/>
                    <a:pt x="92" y="108"/>
                    <a:pt x="92" y="11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88" y="124"/>
                    <a:pt x="83" y="125"/>
                    <a:pt x="76" y="126"/>
                  </a:cubicBezTo>
                  <a:cubicBezTo>
                    <a:pt x="70" y="127"/>
                    <a:pt x="62" y="128"/>
                    <a:pt x="53" y="128"/>
                  </a:cubicBezTo>
                  <a:cubicBezTo>
                    <a:pt x="44" y="128"/>
                    <a:pt x="36" y="127"/>
                    <a:pt x="30" y="125"/>
                  </a:cubicBezTo>
                  <a:cubicBezTo>
                    <a:pt x="23" y="122"/>
                    <a:pt x="17" y="119"/>
                    <a:pt x="13" y="114"/>
                  </a:cubicBezTo>
                  <a:cubicBezTo>
                    <a:pt x="9" y="109"/>
                    <a:pt x="5" y="102"/>
                    <a:pt x="3" y="94"/>
                  </a:cubicBezTo>
                  <a:cubicBezTo>
                    <a:pt x="1" y="86"/>
                    <a:pt x="0" y="76"/>
                    <a:pt x="0" y="65"/>
                  </a:cubicBezTo>
                  <a:cubicBezTo>
                    <a:pt x="0" y="53"/>
                    <a:pt x="1" y="43"/>
                    <a:pt x="3" y="35"/>
                  </a:cubicBezTo>
                  <a:cubicBezTo>
                    <a:pt x="5" y="27"/>
                    <a:pt x="9" y="20"/>
                    <a:pt x="13" y="15"/>
                  </a:cubicBezTo>
                  <a:cubicBezTo>
                    <a:pt x="17" y="10"/>
                    <a:pt x="22" y="6"/>
                    <a:pt x="28" y="4"/>
                  </a:cubicBezTo>
                  <a:cubicBezTo>
                    <a:pt x="35" y="1"/>
                    <a:pt x="42" y="0"/>
                    <a:pt x="50" y="0"/>
                  </a:cubicBezTo>
                  <a:cubicBezTo>
                    <a:pt x="60" y="0"/>
                    <a:pt x="67" y="2"/>
                    <a:pt x="73" y="4"/>
                  </a:cubicBezTo>
                  <a:cubicBezTo>
                    <a:pt x="79" y="7"/>
                    <a:pt x="84" y="10"/>
                    <a:pt x="87" y="15"/>
                  </a:cubicBezTo>
                  <a:cubicBezTo>
                    <a:pt x="90" y="19"/>
                    <a:pt x="93" y="25"/>
                    <a:pt x="94" y="31"/>
                  </a:cubicBezTo>
                  <a:cubicBezTo>
                    <a:pt x="95" y="37"/>
                    <a:pt x="96" y="43"/>
                    <a:pt x="96" y="50"/>
                  </a:cubicBezTo>
                  <a:cubicBezTo>
                    <a:pt x="96" y="55"/>
                    <a:pt x="96" y="59"/>
                    <a:pt x="95" y="63"/>
                  </a:cubicBezTo>
                  <a:cubicBezTo>
                    <a:pt x="95" y="68"/>
                    <a:pt x="94" y="71"/>
                    <a:pt x="93" y="73"/>
                  </a:cubicBezTo>
                  <a:lnTo>
                    <a:pt x="23" y="73"/>
                  </a:lnTo>
                  <a:close/>
                  <a:moveTo>
                    <a:pt x="74" y="56"/>
                  </a:moveTo>
                  <a:cubicBezTo>
                    <a:pt x="74" y="55"/>
                    <a:pt x="74" y="53"/>
                    <a:pt x="74" y="53"/>
                  </a:cubicBezTo>
                  <a:cubicBezTo>
                    <a:pt x="74" y="52"/>
                    <a:pt x="74" y="51"/>
                    <a:pt x="74" y="49"/>
                  </a:cubicBezTo>
                  <a:cubicBezTo>
                    <a:pt x="74" y="39"/>
                    <a:pt x="73" y="32"/>
                    <a:pt x="69" y="26"/>
                  </a:cubicBezTo>
                  <a:cubicBezTo>
                    <a:pt x="66" y="21"/>
                    <a:pt x="60" y="19"/>
                    <a:pt x="51" y="19"/>
                  </a:cubicBezTo>
                  <a:cubicBezTo>
                    <a:pt x="46" y="19"/>
                    <a:pt x="41" y="19"/>
                    <a:pt x="38" y="21"/>
                  </a:cubicBezTo>
                  <a:cubicBezTo>
                    <a:pt x="34" y="23"/>
                    <a:pt x="31" y="25"/>
                    <a:pt x="29" y="29"/>
                  </a:cubicBezTo>
                  <a:cubicBezTo>
                    <a:pt x="27" y="32"/>
                    <a:pt x="26" y="36"/>
                    <a:pt x="25" y="40"/>
                  </a:cubicBezTo>
                  <a:cubicBezTo>
                    <a:pt x="24" y="45"/>
                    <a:pt x="23" y="50"/>
                    <a:pt x="23" y="56"/>
                  </a:cubicBezTo>
                  <a:lnTo>
                    <a:pt x="7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7" name="Freeform 11"/>
            <p:cNvSpPr>
              <a:spLocks noEditPoints="1"/>
            </p:cNvSpPr>
            <p:nvPr/>
          </p:nvSpPr>
          <p:spPr bwMode="black">
            <a:xfrm>
              <a:off x="5746750" y="3040059"/>
              <a:ext cx="109537" cy="633412"/>
            </a:xfrm>
            <a:custGeom>
              <a:avLst/>
              <a:gdLst>
                <a:gd name="T0" fmla="*/ 15 w 29"/>
                <a:gd name="T1" fmla="*/ 26 h 167"/>
                <a:gd name="T2" fmla="*/ 3 w 29"/>
                <a:gd name="T3" fmla="*/ 23 h 167"/>
                <a:gd name="T4" fmla="*/ 0 w 29"/>
                <a:gd name="T5" fmla="*/ 13 h 167"/>
                <a:gd name="T6" fmla="*/ 3 w 29"/>
                <a:gd name="T7" fmla="*/ 3 h 167"/>
                <a:gd name="T8" fmla="*/ 15 w 29"/>
                <a:gd name="T9" fmla="*/ 0 h 167"/>
                <a:gd name="T10" fmla="*/ 26 w 29"/>
                <a:gd name="T11" fmla="*/ 3 h 167"/>
                <a:gd name="T12" fmla="*/ 29 w 29"/>
                <a:gd name="T13" fmla="*/ 13 h 167"/>
                <a:gd name="T14" fmla="*/ 26 w 29"/>
                <a:gd name="T15" fmla="*/ 23 h 167"/>
                <a:gd name="T16" fmla="*/ 15 w 29"/>
                <a:gd name="T17" fmla="*/ 26 h 167"/>
                <a:gd name="T18" fmla="*/ 27 w 29"/>
                <a:gd name="T19" fmla="*/ 167 h 167"/>
                <a:gd name="T20" fmla="*/ 8 w 29"/>
                <a:gd name="T21" fmla="*/ 167 h 167"/>
                <a:gd name="T22" fmla="*/ 3 w 29"/>
                <a:gd name="T23" fmla="*/ 162 h 167"/>
                <a:gd name="T24" fmla="*/ 3 w 29"/>
                <a:gd name="T25" fmla="*/ 45 h 167"/>
                <a:gd name="T26" fmla="*/ 21 w 29"/>
                <a:gd name="T27" fmla="*/ 45 h 167"/>
                <a:gd name="T28" fmla="*/ 27 w 29"/>
                <a:gd name="T29" fmla="*/ 51 h 167"/>
                <a:gd name="T30" fmla="*/ 27 w 29"/>
                <a:gd name="T31" fmla="*/ 16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67">
                  <a:moveTo>
                    <a:pt x="15" y="26"/>
                  </a:moveTo>
                  <a:cubicBezTo>
                    <a:pt x="9" y="26"/>
                    <a:pt x="5" y="25"/>
                    <a:pt x="3" y="23"/>
                  </a:cubicBezTo>
                  <a:cubicBezTo>
                    <a:pt x="1" y="21"/>
                    <a:pt x="0" y="18"/>
                    <a:pt x="0" y="13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5" y="1"/>
                    <a:pt x="9" y="0"/>
                    <a:pt x="15" y="0"/>
                  </a:cubicBezTo>
                  <a:cubicBezTo>
                    <a:pt x="20" y="0"/>
                    <a:pt x="23" y="1"/>
                    <a:pt x="26" y="3"/>
                  </a:cubicBezTo>
                  <a:cubicBezTo>
                    <a:pt x="28" y="5"/>
                    <a:pt x="29" y="8"/>
                    <a:pt x="29" y="13"/>
                  </a:cubicBezTo>
                  <a:cubicBezTo>
                    <a:pt x="29" y="18"/>
                    <a:pt x="28" y="21"/>
                    <a:pt x="26" y="23"/>
                  </a:cubicBezTo>
                  <a:cubicBezTo>
                    <a:pt x="23" y="25"/>
                    <a:pt x="20" y="26"/>
                    <a:pt x="15" y="26"/>
                  </a:cubicBezTo>
                  <a:close/>
                  <a:moveTo>
                    <a:pt x="27" y="167"/>
                  </a:moveTo>
                  <a:cubicBezTo>
                    <a:pt x="8" y="167"/>
                    <a:pt x="8" y="167"/>
                    <a:pt x="8" y="167"/>
                  </a:cubicBezTo>
                  <a:cubicBezTo>
                    <a:pt x="4" y="167"/>
                    <a:pt x="3" y="165"/>
                    <a:pt x="3" y="162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5" y="45"/>
                    <a:pt x="27" y="47"/>
                    <a:pt x="27" y="51"/>
                  </a:cubicBezTo>
                  <a:lnTo>
                    <a:pt x="27" y="1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black">
            <a:xfrm>
              <a:off x="5961062" y="3201985"/>
              <a:ext cx="363537" cy="471486"/>
            </a:xfrm>
            <a:custGeom>
              <a:avLst/>
              <a:gdLst>
                <a:gd name="T0" fmla="*/ 5 w 97"/>
                <a:gd name="T1" fmla="*/ 124 h 124"/>
                <a:gd name="T2" fmla="*/ 0 w 97"/>
                <a:gd name="T3" fmla="*/ 119 h 124"/>
                <a:gd name="T4" fmla="*/ 0 w 97"/>
                <a:gd name="T5" fmla="*/ 2 h 124"/>
                <a:gd name="T6" fmla="*/ 14 w 97"/>
                <a:gd name="T7" fmla="*/ 2 h 124"/>
                <a:gd name="T8" fmla="*/ 19 w 97"/>
                <a:gd name="T9" fmla="*/ 3 h 124"/>
                <a:gd name="T10" fmla="*/ 21 w 97"/>
                <a:gd name="T11" fmla="*/ 8 h 124"/>
                <a:gd name="T12" fmla="*/ 22 w 97"/>
                <a:gd name="T13" fmla="*/ 16 h 124"/>
                <a:gd name="T14" fmla="*/ 60 w 97"/>
                <a:gd name="T15" fmla="*/ 0 h 124"/>
                <a:gd name="T16" fmla="*/ 88 w 97"/>
                <a:gd name="T17" fmla="*/ 11 h 124"/>
                <a:gd name="T18" fmla="*/ 97 w 97"/>
                <a:gd name="T19" fmla="*/ 41 h 124"/>
                <a:gd name="T20" fmla="*/ 97 w 97"/>
                <a:gd name="T21" fmla="*/ 124 h 124"/>
                <a:gd name="T22" fmla="*/ 78 w 97"/>
                <a:gd name="T23" fmla="*/ 124 h 124"/>
                <a:gd name="T24" fmla="*/ 74 w 97"/>
                <a:gd name="T25" fmla="*/ 123 h 124"/>
                <a:gd name="T26" fmla="*/ 72 w 97"/>
                <a:gd name="T27" fmla="*/ 119 h 124"/>
                <a:gd name="T28" fmla="*/ 72 w 97"/>
                <a:gd name="T29" fmla="*/ 43 h 124"/>
                <a:gd name="T30" fmla="*/ 67 w 97"/>
                <a:gd name="T31" fmla="*/ 25 h 124"/>
                <a:gd name="T32" fmla="*/ 52 w 97"/>
                <a:gd name="T33" fmla="*/ 20 h 124"/>
                <a:gd name="T34" fmla="*/ 35 w 97"/>
                <a:gd name="T35" fmla="*/ 24 h 124"/>
                <a:gd name="T36" fmla="*/ 24 w 97"/>
                <a:gd name="T37" fmla="*/ 32 h 124"/>
                <a:gd name="T38" fmla="*/ 24 w 97"/>
                <a:gd name="T39" fmla="*/ 124 h 124"/>
                <a:gd name="T40" fmla="*/ 5 w 97"/>
                <a:gd name="T41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124">
                  <a:moveTo>
                    <a:pt x="5" y="124"/>
                  </a:moveTo>
                  <a:cubicBezTo>
                    <a:pt x="1" y="124"/>
                    <a:pt x="0" y="122"/>
                    <a:pt x="0" y="1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2"/>
                    <a:pt x="17" y="3"/>
                    <a:pt x="19" y="3"/>
                  </a:cubicBezTo>
                  <a:cubicBezTo>
                    <a:pt x="20" y="4"/>
                    <a:pt x="21" y="6"/>
                    <a:pt x="21" y="8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32" y="5"/>
                    <a:pt x="45" y="0"/>
                    <a:pt x="60" y="0"/>
                  </a:cubicBezTo>
                  <a:cubicBezTo>
                    <a:pt x="73" y="0"/>
                    <a:pt x="83" y="3"/>
                    <a:pt x="88" y="11"/>
                  </a:cubicBezTo>
                  <a:cubicBezTo>
                    <a:pt x="94" y="19"/>
                    <a:pt x="97" y="29"/>
                    <a:pt x="97" y="41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78" y="124"/>
                    <a:pt x="78" y="124"/>
                    <a:pt x="78" y="124"/>
                  </a:cubicBezTo>
                  <a:cubicBezTo>
                    <a:pt x="76" y="124"/>
                    <a:pt x="75" y="124"/>
                    <a:pt x="74" y="123"/>
                  </a:cubicBezTo>
                  <a:cubicBezTo>
                    <a:pt x="73" y="122"/>
                    <a:pt x="72" y="121"/>
                    <a:pt x="72" y="119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5"/>
                    <a:pt x="71" y="29"/>
                    <a:pt x="67" y="25"/>
                  </a:cubicBezTo>
                  <a:cubicBezTo>
                    <a:pt x="63" y="22"/>
                    <a:pt x="58" y="20"/>
                    <a:pt x="52" y="20"/>
                  </a:cubicBezTo>
                  <a:cubicBezTo>
                    <a:pt x="45" y="20"/>
                    <a:pt x="39" y="21"/>
                    <a:pt x="35" y="24"/>
                  </a:cubicBezTo>
                  <a:cubicBezTo>
                    <a:pt x="30" y="27"/>
                    <a:pt x="27" y="29"/>
                    <a:pt x="24" y="32"/>
                  </a:cubicBezTo>
                  <a:cubicBezTo>
                    <a:pt x="24" y="124"/>
                    <a:pt x="24" y="124"/>
                    <a:pt x="24" y="124"/>
                  </a:cubicBezTo>
                  <a:lnTo>
                    <a:pt x="5" y="1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black">
            <a:xfrm>
              <a:off x="6400799" y="3209923"/>
              <a:ext cx="379414" cy="463551"/>
            </a:xfrm>
            <a:custGeom>
              <a:avLst/>
              <a:gdLst>
                <a:gd name="T0" fmla="*/ 43 w 101"/>
                <a:gd name="T1" fmla="*/ 122 h 122"/>
                <a:gd name="T2" fmla="*/ 38 w 101"/>
                <a:gd name="T3" fmla="*/ 121 h 122"/>
                <a:gd name="T4" fmla="*/ 36 w 101"/>
                <a:gd name="T5" fmla="*/ 117 h 122"/>
                <a:gd name="T6" fmla="*/ 13 w 101"/>
                <a:gd name="T7" fmla="*/ 59 h 122"/>
                <a:gd name="T8" fmla="*/ 0 w 101"/>
                <a:gd name="T9" fmla="*/ 0 h 122"/>
                <a:gd name="T10" fmla="*/ 20 w 101"/>
                <a:gd name="T11" fmla="*/ 0 h 122"/>
                <a:gd name="T12" fmla="*/ 25 w 101"/>
                <a:gd name="T13" fmla="*/ 6 h 122"/>
                <a:gd name="T14" fmla="*/ 29 w 101"/>
                <a:gd name="T15" fmla="*/ 30 h 122"/>
                <a:gd name="T16" fmla="*/ 35 w 101"/>
                <a:gd name="T17" fmla="*/ 55 h 122"/>
                <a:gd name="T18" fmla="*/ 43 w 101"/>
                <a:gd name="T19" fmla="*/ 79 h 122"/>
                <a:gd name="T20" fmla="*/ 51 w 101"/>
                <a:gd name="T21" fmla="*/ 101 h 122"/>
                <a:gd name="T22" fmla="*/ 60 w 101"/>
                <a:gd name="T23" fmla="*/ 78 h 122"/>
                <a:gd name="T24" fmla="*/ 67 w 101"/>
                <a:gd name="T25" fmla="*/ 52 h 122"/>
                <a:gd name="T26" fmla="*/ 74 w 101"/>
                <a:gd name="T27" fmla="*/ 25 h 122"/>
                <a:gd name="T28" fmla="*/ 78 w 101"/>
                <a:gd name="T29" fmla="*/ 0 h 122"/>
                <a:gd name="T30" fmla="*/ 96 w 101"/>
                <a:gd name="T31" fmla="*/ 0 h 122"/>
                <a:gd name="T32" fmla="*/ 101 w 101"/>
                <a:gd name="T33" fmla="*/ 5 h 122"/>
                <a:gd name="T34" fmla="*/ 100 w 101"/>
                <a:gd name="T35" fmla="*/ 11 h 122"/>
                <a:gd name="T36" fmla="*/ 99 w 101"/>
                <a:gd name="T37" fmla="*/ 19 h 122"/>
                <a:gd name="T38" fmla="*/ 85 w 101"/>
                <a:gd name="T39" fmla="*/ 70 h 122"/>
                <a:gd name="T40" fmla="*/ 64 w 101"/>
                <a:gd name="T41" fmla="*/ 122 h 122"/>
                <a:gd name="T42" fmla="*/ 43 w 101"/>
                <a:gd name="T43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1" h="122">
                  <a:moveTo>
                    <a:pt x="43" y="122"/>
                  </a:moveTo>
                  <a:cubicBezTo>
                    <a:pt x="41" y="122"/>
                    <a:pt x="39" y="122"/>
                    <a:pt x="38" y="121"/>
                  </a:cubicBezTo>
                  <a:cubicBezTo>
                    <a:pt x="38" y="120"/>
                    <a:pt x="37" y="119"/>
                    <a:pt x="36" y="117"/>
                  </a:cubicBezTo>
                  <a:cubicBezTo>
                    <a:pt x="27" y="98"/>
                    <a:pt x="20" y="79"/>
                    <a:pt x="13" y="59"/>
                  </a:cubicBezTo>
                  <a:cubicBezTo>
                    <a:pt x="7" y="40"/>
                    <a:pt x="2" y="20"/>
                    <a:pt x="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3" y="0"/>
                    <a:pt x="25" y="2"/>
                    <a:pt x="25" y="6"/>
                  </a:cubicBezTo>
                  <a:cubicBezTo>
                    <a:pt x="26" y="13"/>
                    <a:pt x="28" y="21"/>
                    <a:pt x="29" y="30"/>
                  </a:cubicBezTo>
                  <a:cubicBezTo>
                    <a:pt x="31" y="38"/>
                    <a:pt x="33" y="46"/>
                    <a:pt x="35" y="55"/>
                  </a:cubicBezTo>
                  <a:cubicBezTo>
                    <a:pt x="38" y="63"/>
                    <a:pt x="40" y="71"/>
                    <a:pt x="43" y="79"/>
                  </a:cubicBezTo>
                  <a:cubicBezTo>
                    <a:pt x="45" y="87"/>
                    <a:pt x="48" y="95"/>
                    <a:pt x="51" y="101"/>
                  </a:cubicBezTo>
                  <a:cubicBezTo>
                    <a:pt x="54" y="95"/>
                    <a:pt x="57" y="87"/>
                    <a:pt x="60" y="78"/>
                  </a:cubicBezTo>
                  <a:cubicBezTo>
                    <a:pt x="63" y="70"/>
                    <a:pt x="65" y="61"/>
                    <a:pt x="67" y="52"/>
                  </a:cubicBezTo>
                  <a:cubicBezTo>
                    <a:pt x="70" y="43"/>
                    <a:pt x="72" y="34"/>
                    <a:pt x="74" y="25"/>
                  </a:cubicBezTo>
                  <a:cubicBezTo>
                    <a:pt x="75" y="16"/>
                    <a:pt x="77" y="8"/>
                    <a:pt x="78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9" y="0"/>
                    <a:pt x="101" y="2"/>
                    <a:pt x="101" y="5"/>
                  </a:cubicBezTo>
                  <a:cubicBezTo>
                    <a:pt x="101" y="7"/>
                    <a:pt x="101" y="9"/>
                    <a:pt x="100" y="11"/>
                  </a:cubicBezTo>
                  <a:cubicBezTo>
                    <a:pt x="100" y="13"/>
                    <a:pt x="100" y="16"/>
                    <a:pt x="99" y="19"/>
                  </a:cubicBezTo>
                  <a:cubicBezTo>
                    <a:pt x="96" y="36"/>
                    <a:pt x="91" y="53"/>
                    <a:pt x="85" y="70"/>
                  </a:cubicBezTo>
                  <a:cubicBezTo>
                    <a:pt x="79" y="88"/>
                    <a:pt x="72" y="105"/>
                    <a:pt x="64" y="122"/>
                  </a:cubicBezTo>
                  <a:lnTo>
                    <a:pt x="43" y="1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0" name="Freeform 14"/>
            <p:cNvSpPr>
              <a:spLocks noEditPoints="1"/>
            </p:cNvSpPr>
            <p:nvPr/>
          </p:nvSpPr>
          <p:spPr bwMode="black">
            <a:xfrm>
              <a:off x="6840536" y="3198810"/>
              <a:ext cx="360362" cy="487363"/>
            </a:xfrm>
            <a:custGeom>
              <a:avLst/>
              <a:gdLst>
                <a:gd name="T0" fmla="*/ 23 w 96"/>
                <a:gd name="T1" fmla="*/ 73 h 128"/>
                <a:gd name="T2" fmla="*/ 25 w 96"/>
                <a:gd name="T3" fmla="*/ 90 h 128"/>
                <a:gd name="T4" fmla="*/ 31 w 96"/>
                <a:gd name="T5" fmla="*/ 100 h 128"/>
                <a:gd name="T6" fmla="*/ 41 w 96"/>
                <a:gd name="T7" fmla="*/ 107 h 128"/>
                <a:gd name="T8" fmla="*/ 59 w 96"/>
                <a:gd name="T9" fmla="*/ 109 h 128"/>
                <a:gd name="T10" fmla="*/ 76 w 96"/>
                <a:gd name="T11" fmla="*/ 108 h 128"/>
                <a:gd name="T12" fmla="*/ 86 w 96"/>
                <a:gd name="T13" fmla="*/ 107 h 128"/>
                <a:gd name="T14" fmla="*/ 92 w 96"/>
                <a:gd name="T15" fmla="*/ 112 h 128"/>
                <a:gd name="T16" fmla="*/ 92 w 96"/>
                <a:gd name="T17" fmla="*/ 122 h 128"/>
                <a:gd name="T18" fmla="*/ 76 w 96"/>
                <a:gd name="T19" fmla="*/ 126 h 128"/>
                <a:gd name="T20" fmla="*/ 53 w 96"/>
                <a:gd name="T21" fmla="*/ 128 h 128"/>
                <a:gd name="T22" fmla="*/ 29 w 96"/>
                <a:gd name="T23" fmla="*/ 125 h 128"/>
                <a:gd name="T24" fmla="*/ 13 w 96"/>
                <a:gd name="T25" fmla="*/ 114 h 128"/>
                <a:gd name="T26" fmla="*/ 3 w 96"/>
                <a:gd name="T27" fmla="*/ 94 h 128"/>
                <a:gd name="T28" fmla="*/ 0 w 96"/>
                <a:gd name="T29" fmla="*/ 65 h 128"/>
                <a:gd name="T30" fmla="*/ 3 w 96"/>
                <a:gd name="T31" fmla="*/ 35 h 128"/>
                <a:gd name="T32" fmla="*/ 12 w 96"/>
                <a:gd name="T33" fmla="*/ 15 h 128"/>
                <a:gd name="T34" fmla="*/ 28 w 96"/>
                <a:gd name="T35" fmla="*/ 4 h 128"/>
                <a:gd name="T36" fmla="*/ 50 w 96"/>
                <a:gd name="T37" fmla="*/ 0 h 128"/>
                <a:gd name="T38" fmla="*/ 73 w 96"/>
                <a:gd name="T39" fmla="*/ 4 h 128"/>
                <a:gd name="T40" fmla="*/ 87 w 96"/>
                <a:gd name="T41" fmla="*/ 15 h 128"/>
                <a:gd name="T42" fmla="*/ 94 w 96"/>
                <a:gd name="T43" fmla="*/ 31 h 128"/>
                <a:gd name="T44" fmla="*/ 96 w 96"/>
                <a:gd name="T45" fmla="*/ 50 h 128"/>
                <a:gd name="T46" fmla="*/ 95 w 96"/>
                <a:gd name="T47" fmla="*/ 63 h 128"/>
                <a:gd name="T48" fmla="*/ 93 w 96"/>
                <a:gd name="T49" fmla="*/ 73 h 128"/>
                <a:gd name="T50" fmla="*/ 23 w 96"/>
                <a:gd name="T51" fmla="*/ 73 h 128"/>
                <a:gd name="T52" fmla="*/ 73 w 96"/>
                <a:gd name="T53" fmla="*/ 56 h 128"/>
                <a:gd name="T54" fmla="*/ 74 w 96"/>
                <a:gd name="T55" fmla="*/ 53 h 128"/>
                <a:gd name="T56" fmla="*/ 74 w 96"/>
                <a:gd name="T57" fmla="*/ 49 h 128"/>
                <a:gd name="T58" fmla="*/ 69 w 96"/>
                <a:gd name="T59" fmla="*/ 26 h 128"/>
                <a:gd name="T60" fmla="*/ 51 w 96"/>
                <a:gd name="T61" fmla="*/ 19 h 128"/>
                <a:gd name="T62" fmla="*/ 37 w 96"/>
                <a:gd name="T63" fmla="*/ 21 h 128"/>
                <a:gd name="T64" fmla="*/ 29 w 96"/>
                <a:gd name="T65" fmla="*/ 29 h 128"/>
                <a:gd name="T66" fmla="*/ 24 w 96"/>
                <a:gd name="T67" fmla="*/ 40 h 128"/>
                <a:gd name="T68" fmla="*/ 23 w 96"/>
                <a:gd name="T69" fmla="*/ 56 h 128"/>
                <a:gd name="T70" fmla="*/ 73 w 96"/>
                <a:gd name="T71" fmla="*/ 5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28">
                  <a:moveTo>
                    <a:pt x="23" y="73"/>
                  </a:moveTo>
                  <a:cubicBezTo>
                    <a:pt x="23" y="80"/>
                    <a:pt x="24" y="85"/>
                    <a:pt x="25" y="90"/>
                  </a:cubicBezTo>
                  <a:cubicBezTo>
                    <a:pt x="26" y="94"/>
                    <a:pt x="28" y="98"/>
                    <a:pt x="31" y="100"/>
                  </a:cubicBezTo>
                  <a:cubicBezTo>
                    <a:pt x="33" y="103"/>
                    <a:pt x="37" y="105"/>
                    <a:pt x="41" y="107"/>
                  </a:cubicBezTo>
                  <a:cubicBezTo>
                    <a:pt x="46" y="108"/>
                    <a:pt x="52" y="109"/>
                    <a:pt x="59" y="109"/>
                  </a:cubicBezTo>
                  <a:cubicBezTo>
                    <a:pt x="65" y="109"/>
                    <a:pt x="71" y="108"/>
                    <a:pt x="76" y="108"/>
                  </a:cubicBezTo>
                  <a:cubicBezTo>
                    <a:pt x="81" y="107"/>
                    <a:pt x="84" y="107"/>
                    <a:pt x="86" y="107"/>
                  </a:cubicBezTo>
                  <a:cubicBezTo>
                    <a:pt x="90" y="107"/>
                    <a:pt x="92" y="108"/>
                    <a:pt x="92" y="11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88" y="124"/>
                    <a:pt x="83" y="125"/>
                    <a:pt x="76" y="126"/>
                  </a:cubicBezTo>
                  <a:cubicBezTo>
                    <a:pt x="69" y="127"/>
                    <a:pt x="62" y="128"/>
                    <a:pt x="53" y="128"/>
                  </a:cubicBezTo>
                  <a:cubicBezTo>
                    <a:pt x="44" y="128"/>
                    <a:pt x="36" y="127"/>
                    <a:pt x="29" y="125"/>
                  </a:cubicBezTo>
                  <a:cubicBezTo>
                    <a:pt x="23" y="122"/>
                    <a:pt x="17" y="119"/>
                    <a:pt x="13" y="114"/>
                  </a:cubicBezTo>
                  <a:cubicBezTo>
                    <a:pt x="8" y="109"/>
                    <a:pt x="5" y="102"/>
                    <a:pt x="3" y="94"/>
                  </a:cubicBezTo>
                  <a:cubicBezTo>
                    <a:pt x="1" y="86"/>
                    <a:pt x="0" y="76"/>
                    <a:pt x="0" y="65"/>
                  </a:cubicBezTo>
                  <a:cubicBezTo>
                    <a:pt x="0" y="53"/>
                    <a:pt x="1" y="43"/>
                    <a:pt x="3" y="35"/>
                  </a:cubicBezTo>
                  <a:cubicBezTo>
                    <a:pt x="5" y="27"/>
                    <a:pt x="8" y="20"/>
                    <a:pt x="12" y="15"/>
                  </a:cubicBezTo>
                  <a:cubicBezTo>
                    <a:pt x="17" y="10"/>
                    <a:pt x="22" y="6"/>
                    <a:pt x="28" y="4"/>
                  </a:cubicBezTo>
                  <a:cubicBezTo>
                    <a:pt x="34" y="1"/>
                    <a:pt x="42" y="0"/>
                    <a:pt x="50" y="0"/>
                  </a:cubicBezTo>
                  <a:cubicBezTo>
                    <a:pt x="59" y="0"/>
                    <a:pt x="67" y="2"/>
                    <a:pt x="73" y="4"/>
                  </a:cubicBezTo>
                  <a:cubicBezTo>
                    <a:pt x="79" y="7"/>
                    <a:pt x="83" y="10"/>
                    <a:pt x="87" y="15"/>
                  </a:cubicBezTo>
                  <a:cubicBezTo>
                    <a:pt x="90" y="19"/>
                    <a:pt x="92" y="25"/>
                    <a:pt x="94" y="31"/>
                  </a:cubicBezTo>
                  <a:cubicBezTo>
                    <a:pt x="95" y="37"/>
                    <a:pt x="96" y="43"/>
                    <a:pt x="96" y="50"/>
                  </a:cubicBezTo>
                  <a:cubicBezTo>
                    <a:pt x="96" y="55"/>
                    <a:pt x="95" y="59"/>
                    <a:pt x="95" y="63"/>
                  </a:cubicBezTo>
                  <a:cubicBezTo>
                    <a:pt x="94" y="68"/>
                    <a:pt x="94" y="71"/>
                    <a:pt x="93" y="73"/>
                  </a:cubicBezTo>
                  <a:lnTo>
                    <a:pt x="23" y="73"/>
                  </a:lnTo>
                  <a:close/>
                  <a:moveTo>
                    <a:pt x="73" y="56"/>
                  </a:moveTo>
                  <a:cubicBezTo>
                    <a:pt x="74" y="55"/>
                    <a:pt x="74" y="53"/>
                    <a:pt x="74" y="53"/>
                  </a:cubicBezTo>
                  <a:cubicBezTo>
                    <a:pt x="74" y="52"/>
                    <a:pt x="74" y="51"/>
                    <a:pt x="74" y="49"/>
                  </a:cubicBezTo>
                  <a:cubicBezTo>
                    <a:pt x="74" y="39"/>
                    <a:pt x="72" y="32"/>
                    <a:pt x="69" y="26"/>
                  </a:cubicBezTo>
                  <a:cubicBezTo>
                    <a:pt x="66" y="21"/>
                    <a:pt x="60" y="19"/>
                    <a:pt x="51" y="19"/>
                  </a:cubicBezTo>
                  <a:cubicBezTo>
                    <a:pt x="45" y="19"/>
                    <a:pt x="41" y="19"/>
                    <a:pt x="37" y="21"/>
                  </a:cubicBezTo>
                  <a:cubicBezTo>
                    <a:pt x="34" y="23"/>
                    <a:pt x="31" y="25"/>
                    <a:pt x="29" y="29"/>
                  </a:cubicBezTo>
                  <a:cubicBezTo>
                    <a:pt x="27" y="32"/>
                    <a:pt x="25" y="36"/>
                    <a:pt x="24" y="40"/>
                  </a:cubicBezTo>
                  <a:cubicBezTo>
                    <a:pt x="24" y="45"/>
                    <a:pt x="23" y="50"/>
                    <a:pt x="23" y="56"/>
                  </a:cubicBezTo>
                  <a:lnTo>
                    <a:pt x="73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black">
            <a:xfrm>
              <a:off x="7297734" y="3201985"/>
              <a:ext cx="365125" cy="471486"/>
            </a:xfrm>
            <a:custGeom>
              <a:avLst/>
              <a:gdLst>
                <a:gd name="T0" fmla="*/ 5 w 97"/>
                <a:gd name="T1" fmla="*/ 124 h 124"/>
                <a:gd name="T2" fmla="*/ 0 w 97"/>
                <a:gd name="T3" fmla="*/ 119 h 124"/>
                <a:gd name="T4" fmla="*/ 0 w 97"/>
                <a:gd name="T5" fmla="*/ 2 h 124"/>
                <a:gd name="T6" fmla="*/ 14 w 97"/>
                <a:gd name="T7" fmla="*/ 2 h 124"/>
                <a:gd name="T8" fmla="*/ 19 w 97"/>
                <a:gd name="T9" fmla="*/ 3 h 124"/>
                <a:gd name="T10" fmla="*/ 21 w 97"/>
                <a:gd name="T11" fmla="*/ 8 h 124"/>
                <a:gd name="T12" fmla="*/ 22 w 97"/>
                <a:gd name="T13" fmla="*/ 16 h 124"/>
                <a:gd name="T14" fmla="*/ 60 w 97"/>
                <a:gd name="T15" fmla="*/ 0 h 124"/>
                <a:gd name="T16" fmla="*/ 88 w 97"/>
                <a:gd name="T17" fmla="*/ 11 h 124"/>
                <a:gd name="T18" fmla="*/ 97 w 97"/>
                <a:gd name="T19" fmla="*/ 41 h 124"/>
                <a:gd name="T20" fmla="*/ 97 w 97"/>
                <a:gd name="T21" fmla="*/ 124 h 124"/>
                <a:gd name="T22" fmla="*/ 78 w 97"/>
                <a:gd name="T23" fmla="*/ 124 h 124"/>
                <a:gd name="T24" fmla="*/ 74 w 97"/>
                <a:gd name="T25" fmla="*/ 123 h 124"/>
                <a:gd name="T26" fmla="*/ 72 w 97"/>
                <a:gd name="T27" fmla="*/ 119 h 124"/>
                <a:gd name="T28" fmla="*/ 72 w 97"/>
                <a:gd name="T29" fmla="*/ 43 h 124"/>
                <a:gd name="T30" fmla="*/ 67 w 97"/>
                <a:gd name="T31" fmla="*/ 25 h 124"/>
                <a:gd name="T32" fmla="*/ 52 w 97"/>
                <a:gd name="T33" fmla="*/ 20 h 124"/>
                <a:gd name="T34" fmla="*/ 35 w 97"/>
                <a:gd name="T35" fmla="*/ 24 h 124"/>
                <a:gd name="T36" fmla="*/ 24 w 97"/>
                <a:gd name="T37" fmla="*/ 32 h 124"/>
                <a:gd name="T38" fmla="*/ 24 w 97"/>
                <a:gd name="T39" fmla="*/ 124 h 124"/>
                <a:gd name="T40" fmla="*/ 5 w 97"/>
                <a:gd name="T41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124">
                  <a:moveTo>
                    <a:pt x="5" y="124"/>
                  </a:moveTo>
                  <a:cubicBezTo>
                    <a:pt x="2" y="124"/>
                    <a:pt x="0" y="122"/>
                    <a:pt x="0" y="1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2"/>
                    <a:pt x="18" y="3"/>
                    <a:pt x="19" y="3"/>
                  </a:cubicBezTo>
                  <a:cubicBezTo>
                    <a:pt x="20" y="4"/>
                    <a:pt x="21" y="6"/>
                    <a:pt x="21" y="8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32" y="5"/>
                    <a:pt x="45" y="0"/>
                    <a:pt x="60" y="0"/>
                  </a:cubicBezTo>
                  <a:cubicBezTo>
                    <a:pt x="73" y="0"/>
                    <a:pt x="83" y="3"/>
                    <a:pt x="88" y="11"/>
                  </a:cubicBezTo>
                  <a:cubicBezTo>
                    <a:pt x="94" y="19"/>
                    <a:pt x="97" y="29"/>
                    <a:pt x="97" y="41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78" y="124"/>
                    <a:pt x="78" y="124"/>
                    <a:pt x="78" y="124"/>
                  </a:cubicBezTo>
                  <a:cubicBezTo>
                    <a:pt x="76" y="124"/>
                    <a:pt x="75" y="124"/>
                    <a:pt x="74" y="123"/>
                  </a:cubicBezTo>
                  <a:cubicBezTo>
                    <a:pt x="73" y="122"/>
                    <a:pt x="72" y="121"/>
                    <a:pt x="72" y="119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5"/>
                    <a:pt x="71" y="29"/>
                    <a:pt x="67" y="25"/>
                  </a:cubicBezTo>
                  <a:cubicBezTo>
                    <a:pt x="64" y="22"/>
                    <a:pt x="59" y="20"/>
                    <a:pt x="52" y="20"/>
                  </a:cubicBezTo>
                  <a:cubicBezTo>
                    <a:pt x="45" y="20"/>
                    <a:pt x="40" y="21"/>
                    <a:pt x="35" y="24"/>
                  </a:cubicBezTo>
                  <a:cubicBezTo>
                    <a:pt x="30" y="27"/>
                    <a:pt x="27" y="29"/>
                    <a:pt x="24" y="32"/>
                  </a:cubicBezTo>
                  <a:cubicBezTo>
                    <a:pt x="24" y="124"/>
                    <a:pt x="24" y="124"/>
                    <a:pt x="24" y="124"/>
                  </a:cubicBezTo>
                  <a:lnTo>
                    <a:pt x="5" y="1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2" name="Freeform 16"/>
            <p:cNvSpPr>
              <a:spLocks/>
            </p:cNvSpPr>
            <p:nvPr/>
          </p:nvSpPr>
          <p:spPr bwMode="black">
            <a:xfrm>
              <a:off x="7740647" y="3089272"/>
              <a:ext cx="255587" cy="592137"/>
            </a:xfrm>
            <a:custGeom>
              <a:avLst/>
              <a:gdLst>
                <a:gd name="T0" fmla="*/ 68 w 68"/>
                <a:gd name="T1" fmla="*/ 154 h 156"/>
                <a:gd name="T2" fmla="*/ 58 w 68"/>
                <a:gd name="T3" fmla="*/ 156 h 156"/>
                <a:gd name="T4" fmla="*/ 47 w 68"/>
                <a:gd name="T5" fmla="*/ 156 h 156"/>
                <a:gd name="T6" fmla="*/ 22 w 68"/>
                <a:gd name="T7" fmla="*/ 149 h 156"/>
                <a:gd name="T8" fmla="*/ 14 w 68"/>
                <a:gd name="T9" fmla="*/ 125 h 156"/>
                <a:gd name="T10" fmla="*/ 14 w 68"/>
                <a:gd name="T11" fmla="*/ 51 h 156"/>
                <a:gd name="T12" fmla="*/ 6 w 68"/>
                <a:gd name="T13" fmla="*/ 51 h 156"/>
                <a:gd name="T14" fmla="*/ 0 w 68"/>
                <a:gd name="T15" fmla="*/ 46 h 156"/>
                <a:gd name="T16" fmla="*/ 0 w 68"/>
                <a:gd name="T17" fmla="*/ 32 h 156"/>
                <a:gd name="T18" fmla="*/ 15 w 68"/>
                <a:gd name="T19" fmla="*/ 32 h 156"/>
                <a:gd name="T20" fmla="*/ 16 w 68"/>
                <a:gd name="T21" fmla="*/ 0 h 156"/>
                <a:gd name="T22" fmla="*/ 33 w 68"/>
                <a:gd name="T23" fmla="*/ 0 h 156"/>
                <a:gd name="T24" fmla="*/ 39 w 68"/>
                <a:gd name="T25" fmla="*/ 6 h 156"/>
                <a:gd name="T26" fmla="*/ 39 w 68"/>
                <a:gd name="T27" fmla="*/ 32 h 156"/>
                <a:gd name="T28" fmla="*/ 62 w 68"/>
                <a:gd name="T29" fmla="*/ 32 h 156"/>
                <a:gd name="T30" fmla="*/ 66 w 68"/>
                <a:gd name="T31" fmla="*/ 34 h 156"/>
                <a:gd name="T32" fmla="*/ 68 w 68"/>
                <a:gd name="T33" fmla="*/ 38 h 156"/>
                <a:gd name="T34" fmla="*/ 68 w 68"/>
                <a:gd name="T35" fmla="*/ 51 h 156"/>
                <a:gd name="T36" fmla="*/ 39 w 68"/>
                <a:gd name="T37" fmla="*/ 51 h 156"/>
                <a:gd name="T38" fmla="*/ 39 w 68"/>
                <a:gd name="T39" fmla="*/ 123 h 156"/>
                <a:gd name="T40" fmla="*/ 41 w 68"/>
                <a:gd name="T41" fmla="*/ 133 h 156"/>
                <a:gd name="T42" fmla="*/ 49 w 68"/>
                <a:gd name="T43" fmla="*/ 137 h 156"/>
                <a:gd name="T44" fmla="*/ 56 w 68"/>
                <a:gd name="T45" fmla="*/ 137 h 156"/>
                <a:gd name="T46" fmla="*/ 61 w 68"/>
                <a:gd name="T47" fmla="*/ 137 h 156"/>
                <a:gd name="T48" fmla="*/ 68 w 68"/>
                <a:gd name="T49" fmla="*/ 142 h 156"/>
                <a:gd name="T50" fmla="*/ 68 w 68"/>
                <a:gd name="T51" fmla="*/ 15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8" h="156">
                  <a:moveTo>
                    <a:pt x="68" y="154"/>
                  </a:moveTo>
                  <a:cubicBezTo>
                    <a:pt x="64" y="155"/>
                    <a:pt x="61" y="155"/>
                    <a:pt x="58" y="156"/>
                  </a:cubicBezTo>
                  <a:cubicBezTo>
                    <a:pt x="54" y="156"/>
                    <a:pt x="51" y="156"/>
                    <a:pt x="47" y="156"/>
                  </a:cubicBezTo>
                  <a:cubicBezTo>
                    <a:pt x="36" y="156"/>
                    <a:pt x="27" y="154"/>
                    <a:pt x="22" y="149"/>
                  </a:cubicBezTo>
                  <a:cubicBezTo>
                    <a:pt x="17" y="144"/>
                    <a:pt x="14" y="136"/>
                    <a:pt x="14" y="125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" y="51"/>
                    <a:pt x="0" y="50"/>
                    <a:pt x="0" y="4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2"/>
                    <a:pt x="39" y="6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4" y="32"/>
                    <a:pt x="65" y="33"/>
                    <a:pt x="66" y="34"/>
                  </a:cubicBezTo>
                  <a:cubicBezTo>
                    <a:pt x="67" y="35"/>
                    <a:pt x="68" y="36"/>
                    <a:pt x="68" y="38"/>
                  </a:cubicBezTo>
                  <a:cubicBezTo>
                    <a:pt x="68" y="51"/>
                    <a:pt x="68" y="51"/>
                    <a:pt x="68" y="51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39" y="123"/>
                    <a:pt x="39" y="123"/>
                    <a:pt x="39" y="123"/>
                  </a:cubicBezTo>
                  <a:cubicBezTo>
                    <a:pt x="39" y="128"/>
                    <a:pt x="39" y="131"/>
                    <a:pt x="41" y="133"/>
                  </a:cubicBezTo>
                  <a:cubicBezTo>
                    <a:pt x="42" y="136"/>
                    <a:pt x="45" y="137"/>
                    <a:pt x="49" y="137"/>
                  </a:cubicBezTo>
                  <a:cubicBezTo>
                    <a:pt x="52" y="137"/>
                    <a:pt x="54" y="137"/>
                    <a:pt x="56" y="137"/>
                  </a:cubicBezTo>
                  <a:cubicBezTo>
                    <a:pt x="58" y="137"/>
                    <a:pt x="60" y="137"/>
                    <a:pt x="61" y="137"/>
                  </a:cubicBezTo>
                  <a:cubicBezTo>
                    <a:pt x="66" y="137"/>
                    <a:pt x="68" y="139"/>
                    <a:pt x="68" y="142"/>
                  </a:cubicBezTo>
                  <a:lnTo>
                    <a:pt x="68" y="1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3" name="Freeform 17"/>
            <p:cNvSpPr>
              <a:spLocks noEditPoints="1"/>
            </p:cNvSpPr>
            <p:nvPr/>
          </p:nvSpPr>
          <p:spPr bwMode="black">
            <a:xfrm>
              <a:off x="8075610" y="3040059"/>
              <a:ext cx="112713" cy="633412"/>
            </a:xfrm>
            <a:custGeom>
              <a:avLst/>
              <a:gdLst>
                <a:gd name="T0" fmla="*/ 15 w 30"/>
                <a:gd name="T1" fmla="*/ 26 h 167"/>
                <a:gd name="T2" fmla="*/ 3 w 30"/>
                <a:gd name="T3" fmla="*/ 23 h 167"/>
                <a:gd name="T4" fmla="*/ 0 w 30"/>
                <a:gd name="T5" fmla="*/ 13 h 167"/>
                <a:gd name="T6" fmla="*/ 3 w 30"/>
                <a:gd name="T7" fmla="*/ 3 h 167"/>
                <a:gd name="T8" fmla="*/ 15 w 30"/>
                <a:gd name="T9" fmla="*/ 0 h 167"/>
                <a:gd name="T10" fmla="*/ 26 w 30"/>
                <a:gd name="T11" fmla="*/ 3 h 167"/>
                <a:gd name="T12" fmla="*/ 30 w 30"/>
                <a:gd name="T13" fmla="*/ 13 h 167"/>
                <a:gd name="T14" fmla="*/ 26 w 30"/>
                <a:gd name="T15" fmla="*/ 23 h 167"/>
                <a:gd name="T16" fmla="*/ 15 w 30"/>
                <a:gd name="T17" fmla="*/ 26 h 167"/>
                <a:gd name="T18" fmla="*/ 27 w 30"/>
                <a:gd name="T19" fmla="*/ 167 h 167"/>
                <a:gd name="T20" fmla="*/ 8 w 30"/>
                <a:gd name="T21" fmla="*/ 167 h 167"/>
                <a:gd name="T22" fmla="*/ 3 w 30"/>
                <a:gd name="T23" fmla="*/ 162 h 167"/>
                <a:gd name="T24" fmla="*/ 3 w 30"/>
                <a:gd name="T25" fmla="*/ 45 h 167"/>
                <a:gd name="T26" fmla="*/ 21 w 30"/>
                <a:gd name="T27" fmla="*/ 45 h 167"/>
                <a:gd name="T28" fmla="*/ 27 w 30"/>
                <a:gd name="T29" fmla="*/ 51 h 167"/>
                <a:gd name="T30" fmla="*/ 27 w 30"/>
                <a:gd name="T31" fmla="*/ 16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167">
                  <a:moveTo>
                    <a:pt x="15" y="26"/>
                  </a:moveTo>
                  <a:cubicBezTo>
                    <a:pt x="9" y="26"/>
                    <a:pt x="6" y="25"/>
                    <a:pt x="3" y="23"/>
                  </a:cubicBezTo>
                  <a:cubicBezTo>
                    <a:pt x="1" y="21"/>
                    <a:pt x="0" y="18"/>
                    <a:pt x="0" y="13"/>
                  </a:cubicBezTo>
                  <a:cubicBezTo>
                    <a:pt x="0" y="8"/>
                    <a:pt x="1" y="5"/>
                    <a:pt x="3" y="3"/>
                  </a:cubicBezTo>
                  <a:cubicBezTo>
                    <a:pt x="6" y="1"/>
                    <a:pt x="9" y="0"/>
                    <a:pt x="15" y="0"/>
                  </a:cubicBezTo>
                  <a:cubicBezTo>
                    <a:pt x="20" y="0"/>
                    <a:pt x="24" y="1"/>
                    <a:pt x="26" y="3"/>
                  </a:cubicBezTo>
                  <a:cubicBezTo>
                    <a:pt x="28" y="5"/>
                    <a:pt x="30" y="8"/>
                    <a:pt x="30" y="13"/>
                  </a:cubicBezTo>
                  <a:cubicBezTo>
                    <a:pt x="30" y="18"/>
                    <a:pt x="28" y="21"/>
                    <a:pt x="26" y="23"/>
                  </a:cubicBezTo>
                  <a:cubicBezTo>
                    <a:pt x="24" y="25"/>
                    <a:pt x="20" y="26"/>
                    <a:pt x="15" y="26"/>
                  </a:cubicBezTo>
                  <a:close/>
                  <a:moveTo>
                    <a:pt x="27" y="167"/>
                  </a:moveTo>
                  <a:cubicBezTo>
                    <a:pt x="8" y="167"/>
                    <a:pt x="8" y="167"/>
                    <a:pt x="8" y="167"/>
                  </a:cubicBezTo>
                  <a:cubicBezTo>
                    <a:pt x="5" y="167"/>
                    <a:pt x="3" y="165"/>
                    <a:pt x="3" y="162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5" y="45"/>
                    <a:pt x="27" y="47"/>
                    <a:pt x="27" y="51"/>
                  </a:cubicBezTo>
                  <a:lnTo>
                    <a:pt x="27" y="1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black">
            <a:xfrm>
              <a:off x="8289928" y="3201985"/>
              <a:ext cx="363537" cy="471486"/>
            </a:xfrm>
            <a:custGeom>
              <a:avLst/>
              <a:gdLst>
                <a:gd name="T0" fmla="*/ 5 w 97"/>
                <a:gd name="T1" fmla="*/ 124 h 124"/>
                <a:gd name="T2" fmla="*/ 0 w 97"/>
                <a:gd name="T3" fmla="*/ 119 h 124"/>
                <a:gd name="T4" fmla="*/ 0 w 97"/>
                <a:gd name="T5" fmla="*/ 2 h 124"/>
                <a:gd name="T6" fmla="*/ 14 w 97"/>
                <a:gd name="T7" fmla="*/ 2 h 124"/>
                <a:gd name="T8" fmla="*/ 19 w 97"/>
                <a:gd name="T9" fmla="*/ 3 h 124"/>
                <a:gd name="T10" fmla="*/ 21 w 97"/>
                <a:gd name="T11" fmla="*/ 8 h 124"/>
                <a:gd name="T12" fmla="*/ 22 w 97"/>
                <a:gd name="T13" fmla="*/ 16 h 124"/>
                <a:gd name="T14" fmla="*/ 60 w 97"/>
                <a:gd name="T15" fmla="*/ 0 h 124"/>
                <a:gd name="T16" fmla="*/ 88 w 97"/>
                <a:gd name="T17" fmla="*/ 11 h 124"/>
                <a:gd name="T18" fmla="*/ 97 w 97"/>
                <a:gd name="T19" fmla="*/ 41 h 124"/>
                <a:gd name="T20" fmla="*/ 97 w 97"/>
                <a:gd name="T21" fmla="*/ 124 h 124"/>
                <a:gd name="T22" fmla="*/ 78 w 97"/>
                <a:gd name="T23" fmla="*/ 124 h 124"/>
                <a:gd name="T24" fmla="*/ 74 w 97"/>
                <a:gd name="T25" fmla="*/ 123 h 124"/>
                <a:gd name="T26" fmla="*/ 72 w 97"/>
                <a:gd name="T27" fmla="*/ 119 h 124"/>
                <a:gd name="T28" fmla="*/ 72 w 97"/>
                <a:gd name="T29" fmla="*/ 43 h 124"/>
                <a:gd name="T30" fmla="*/ 67 w 97"/>
                <a:gd name="T31" fmla="*/ 25 h 124"/>
                <a:gd name="T32" fmla="*/ 52 w 97"/>
                <a:gd name="T33" fmla="*/ 20 h 124"/>
                <a:gd name="T34" fmla="*/ 35 w 97"/>
                <a:gd name="T35" fmla="*/ 24 h 124"/>
                <a:gd name="T36" fmla="*/ 24 w 97"/>
                <a:gd name="T37" fmla="*/ 32 h 124"/>
                <a:gd name="T38" fmla="*/ 24 w 97"/>
                <a:gd name="T39" fmla="*/ 124 h 124"/>
                <a:gd name="T40" fmla="*/ 5 w 97"/>
                <a:gd name="T41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124">
                  <a:moveTo>
                    <a:pt x="5" y="124"/>
                  </a:moveTo>
                  <a:cubicBezTo>
                    <a:pt x="2" y="124"/>
                    <a:pt x="0" y="122"/>
                    <a:pt x="0" y="1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2"/>
                    <a:pt x="18" y="3"/>
                    <a:pt x="19" y="3"/>
                  </a:cubicBezTo>
                  <a:cubicBezTo>
                    <a:pt x="20" y="4"/>
                    <a:pt x="21" y="6"/>
                    <a:pt x="21" y="8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32" y="5"/>
                    <a:pt x="45" y="0"/>
                    <a:pt x="60" y="0"/>
                  </a:cubicBezTo>
                  <a:cubicBezTo>
                    <a:pt x="73" y="0"/>
                    <a:pt x="83" y="3"/>
                    <a:pt x="88" y="11"/>
                  </a:cubicBezTo>
                  <a:cubicBezTo>
                    <a:pt x="94" y="19"/>
                    <a:pt x="97" y="29"/>
                    <a:pt x="97" y="41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78" y="124"/>
                    <a:pt x="78" y="124"/>
                    <a:pt x="78" y="124"/>
                  </a:cubicBezTo>
                  <a:cubicBezTo>
                    <a:pt x="76" y="124"/>
                    <a:pt x="75" y="124"/>
                    <a:pt x="74" y="123"/>
                  </a:cubicBezTo>
                  <a:cubicBezTo>
                    <a:pt x="73" y="122"/>
                    <a:pt x="72" y="121"/>
                    <a:pt x="72" y="119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5"/>
                    <a:pt x="71" y="29"/>
                    <a:pt x="67" y="25"/>
                  </a:cubicBezTo>
                  <a:cubicBezTo>
                    <a:pt x="64" y="22"/>
                    <a:pt x="59" y="20"/>
                    <a:pt x="52" y="20"/>
                  </a:cubicBezTo>
                  <a:cubicBezTo>
                    <a:pt x="45" y="20"/>
                    <a:pt x="40" y="21"/>
                    <a:pt x="35" y="24"/>
                  </a:cubicBezTo>
                  <a:cubicBezTo>
                    <a:pt x="30" y="27"/>
                    <a:pt x="27" y="29"/>
                    <a:pt x="24" y="32"/>
                  </a:cubicBezTo>
                  <a:cubicBezTo>
                    <a:pt x="24" y="124"/>
                    <a:pt x="24" y="124"/>
                    <a:pt x="24" y="124"/>
                  </a:cubicBezTo>
                  <a:lnTo>
                    <a:pt x="5" y="1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5" name="Freeform 19"/>
            <p:cNvSpPr>
              <a:spLocks noEditPoints="1"/>
            </p:cNvSpPr>
            <p:nvPr/>
          </p:nvSpPr>
          <p:spPr bwMode="black">
            <a:xfrm>
              <a:off x="8751889" y="3201988"/>
              <a:ext cx="390524" cy="635000"/>
            </a:xfrm>
            <a:custGeom>
              <a:avLst/>
              <a:gdLst>
                <a:gd name="T0" fmla="*/ 0 w 104"/>
                <a:gd name="T1" fmla="*/ 62 h 167"/>
                <a:gd name="T2" fmla="*/ 3 w 104"/>
                <a:gd name="T3" fmla="*/ 32 h 167"/>
                <a:gd name="T4" fmla="*/ 14 w 104"/>
                <a:gd name="T5" fmla="*/ 13 h 167"/>
                <a:gd name="T6" fmla="*/ 32 w 104"/>
                <a:gd name="T7" fmla="*/ 3 h 167"/>
                <a:gd name="T8" fmla="*/ 58 w 104"/>
                <a:gd name="T9" fmla="*/ 0 h 167"/>
                <a:gd name="T10" fmla="*/ 78 w 104"/>
                <a:gd name="T11" fmla="*/ 1 h 167"/>
                <a:gd name="T12" fmla="*/ 95 w 104"/>
                <a:gd name="T13" fmla="*/ 4 h 167"/>
                <a:gd name="T14" fmla="*/ 102 w 104"/>
                <a:gd name="T15" fmla="*/ 6 h 167"/>
                <a:gd name="T16" fmla="*/ 104 w 104"/>
                <a:gd name="T17" fmla="*/ 12 h 167"/>
                <a:gd name="T18" fmla="*/ 104 w 104"/>
                <a:gd name="T19" fmla="*/ 22 h 167"/>
                <a:gd name="T20" fmla="*/ 95 w 104"/>
                <a:gd name="T21" fmla="*/ 22 h 167"/>
                <a:gd name="T22" fmla="*/ 96 w 104"/>
                <a:gd name="T23" fmla="*/ 52 h 167"/>
                <a:gd name="T24" fmla="*/ 96 w 104"/>
                <a:gd name="T25" fmla="*/ 81 h 167"/>
                <a:gd name="T26" fmla="*/ 96 w 104"/>
                <a:gd name="T27" fmla="*/ 124 h 167"/>
                <a:gd name="T28" fmla="*/ 85 w 104"/>
                <a:gd name="T29" fmla="*/ 156 h 167"/>
                <a:gd name="T30" fmla="*/ 48 w 104"/>
                <a:gd name="T31" fmla="*/ 167 h 167"/>
                <a:gd name="T32" fmla="*/ 39 w 104"/>
                <a:gd name="T33" fmla="*/ 167 h 167"/>
                <a:gd name="T34" fmla="*/ 30 w 104"/>
                <a:gd name="T35" fmla="*/ 166 h 167"/>
                <a:gd name="T36" fmla="*/ 20 w 104"/>
                <a:gd name="T37" fmla="*/ 164 h 167"/>
                <a:gd name="T38" fmla="*/ 13 w 104"/>
                <a:gd name="T39" fmla="*/ 162 h 167"/>
                <a:gd name="T40" fmla="*/ 9 w 104"/>
                <a:gd name="T41" fmla="*/ 159 h 167"/>
                <a:gd name="T42" fmla="*/ 8 w 104"/>
                <a:gd name="T43" fmla="*/ 155 h 167"/>
                <a:gd name="T44" fmla="*/ 8 w 104"/>
                <a:gd name="T45" fmla="*/ 145 h 167"/>
                <a:gd name="T46" fmla="*/ 25 w 104"/>
                <a:gd name="T47" fmla="*/ 147 h 167"/>
                <a:gd name="T48" fmla="*/ 41 w 104"/>
                <a:gd name="T49" fmla="*/ 147 h 167"/>
                <a:gd name="T50" fmla="*/ 65 w 104"/>
                <a:gd name="T51" fmla="*/ 142 h 167"/>
                <a:gd name="T52" fmla="*/ 72 w 104"/>
                <a:gd name="T53" fmla="*/ 126 h 167"/>
                <a:gd name="T54" fmla="*/ 72 w 104"/>
                <a:gd name="T55" fmla="*/ 111 h 167"/>
                <a:gd name="T56" fmla="*/ 58 w 104"/>
                <a:gd name="T57" fmla="*/ 118 h 167"/>
                <a:gd name="T58" fmla="*/ 42 w 104"/>
                <a:gd name="T59" fmla="*/ 121 h 167"/>
                <a:gd name="T60" fmla="*/ 21 w 104"/>
                <a:gd name="T61" fmla="*/ 116 h 167"/>
                <a:gd name="T62" fmla="*/ 8 w 104"/>
                <a:gd name="T63" fmla="*/ 104 h 167"/>
                <a:gd name="T64" fmla="*/ 2 w 104"/>
                <a:gd name="T65" fmla="*/ 86 h 167"/>
                <a:gd name="T66" fmla="*/ 0 w 104"/>
                <a:gd name="T67" fmla="*/ 62 h 167"/>
                <a:gd name="T68" fmla="*/ 24 w 104"/>
                <a:gd name="T69" fmla="*/ 62 h 167"/>
                <a:gd name="T70" fmla="*/ 25 w 104"/>
                <a:gd name="T71" fmla="*/ 81 h 167"/>
                <a:gd name="T72" fmla="*/ 30 w 104"/>
                <a:gd name="T73" fmla="*/ 93 h 167"/>
                <a:gd name="T74" fmla="*/ 38 w 104"/>
                <a:gd name="T75" fmla="*/ 100 h 167"/>
                <a:gd name="T76" fmla="*/ 49 w 104"/>
                <a:gd name="T77" fmla="*/ 102 h 167"/>
                <a:gd name="T78" fmla="*/ 62 w 104"/>
                <a:gd name="T79" fmla="*/ 100 h 167"/>
                <a:gd name="T80" fmla="*/ 72 w 104"/>
                <a:gd name="T81" fmla="*/ 94 h 167"/>
                <a:gd name="T82" fmla="*/ 72 w 104"/>
                <a:gd name="T83" fmla="*/ 20 h 167"/>
                <a:gd name="T84" fmla="*/ 65 w 104"/>
                <a:gd name="T85" fmla="*/ 20 h 167"/>
                <a:gd name="T86" fmla="*/ 57 w 104"/>
                <a:gd name="T87" fmla="*/ 19 h 167"/>
                <a:gd name="T88" fmla="*/ 42 w 104"/>
                <a:gd name="T89" fmla="*/ 21 h 167"/>
                <a:gd name="T90" fmla="*/ 32 w 104"/>
                <a:gd name="T91" fmla="*/ 27 h 167"/>
                <a:gd name="T92" fmla="*/ 26 w 104"/>
                <a:gd name="T93" fmla="*/ 40 h 167"/>
                <a:gd name="T94" fmla="*/ 24 w 104"/>
                <a:gd name="T95" fmla="*/ 6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4" h="167">
                  <a:moveTo>
                    <a:pt x="0" y="62"/>
                  </a:moveTo>
                  <a:cubicBezTo>
                    <a:pt x="0" y="50"/>
                    <a:pt x="1" y="40"/>
                    <a:pt x="3" y="32"/>
                  </a:cubicBezTo>
                  <a:cubicBezTo>
                    <a:pt x="5" y="24"/>
                    <a:pt x="9" y="18"/>
                    <a:pt x="14" y="13"/>
                  </a:cubicBezTo>
                  <a:cubicBezTo>
                    <a:pt x="19" y="9"/>
                    <a:pt x="25" y="5"/>
                    <a:pt x="32" y="3"/>
                  </a:cubicBezTo>
                  <a:cubicBezTo>
                    <a:pt x="39" y="1"/>
                    <a:pt x="48" y="0"/>
                    <a:pt x="58" y="0"/>
                  </a:cubicBezTo>
                  <a:cubicBezTo>
                    <a:pt x="64" y="0"/>
                    <a:pt x="71" y="1"/>
                    <a:pt x="78" y="1"/>
                  </a:cubicBezTo>
                  <a:cubicBezTo>
                    <a:pt x="84" y="2"/>
                    <a:pt x="90" y="3"/>
                    <a:pt x="95" y="4"/>
                  </a:cubicBezTo>
                  <a:cubicBezTo>
                    <a:pt x="98" y="4"/>
                    <a:pt x="100" y="5"/>
                    <a:pt x="102" y="6"/>
                  </a:cubicBezTo>
                  <a:cubicBezTo>
                    <a:pt x="103" y="7"/>
                    <a:pt x="104" y="9"/>
                    <a:pt x="104" y="12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6" y="32"/>
                    <a:pt x="96" y="42"/>
                    <a:pt x="96" y="52"/>
                  </a:cubicBezTo>
                  <a:cubicBezTo>
                    <a:pt x="96" y="62"/>
                    <a:pt x="96" y="71"/>
                    <a:pt x="96" y="81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96" y="138"/>
                    <a:pt x="92" y="149"/>
                    <a:pt x="85" y="156"/>
                  </a:cubicBezTo>
                  <a:cubicBezTo>
                    <a:pt x="77" y="163"/>
                    <a:pt x="65" y="167"/>
                    <a:pt x="48" y="167"/>
                  </a:cubicBezTo>
                  <a:cubicBezTo>
                    <a:pt x="46" y="167"/>
                    <a:pt x="43" y="167"/>
                    <a:pt x="39" y="167"/>
                  </a:cubicBezTo>
                  <a:cubicBezTo>
                    <a:pt x="36" y="166"/>
                    <a:pt x="33" y="166"/>
                    <a:pt x="30" y="166"/>
                  </a:cubicBezTo>
                  <a:cubicBezTo>
                    <a:pt x="26" y="165"/>
                    <a:pt x="23" y="165"/>
                    <a:pt x="20" y="164"/>
                  </a:cubicBezTo>
                  <a:cubicBezTo>
                    <a:pt x="17" y="164"/>
                    <a:pt x="15" y="163"/>
                    <a:pt x="13" y="162"/>
                  </a:cubicBezTo>
                  <a:cubicBezTo>
                    <a:pt x="11" y="161"/>
                    <a:pt x="10" y="160"/>
                    <a:pt x="9" y="159"/>
                  </a:cubicBezTo>
                  <a:cubicBezTo>
                    <a:pt x="8" y="158"/>
                    <a:pt x="8" y="157"/>
                    <a:pt x="8" y="155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4" y="146"/>
                    <a:pt x="19" y="146"/>
                    <a:pt x="25" y="147"/>
                  </a:cubicBezTo>
                  <a:cubicBezTo>
                    <a:pt x="31" y="147"/>
                    <a:pt x="36" y="147"/>
                    <a:pt x="41" y="147"/>
                  </a:cubicBezTo>
                  <a:cubicBezTo>
                    <a:pt x="53" y="147"/>
                    <a:pt x="61" y="146"/>
                    <a:pt x="65" y="142"/>
                  </a:cubicBezTo>
                  <a:cubicBezTo>
                    <a:pt x="70" y="139"/>
                    <a:pt x="72" y="134"/>
                    <a:pt x="72" y="126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68" y="114"/>
                    <a:pt x="63" y="116"/>
                    <a:pt x="58" y="118"/>
                  </a:cubicBezTo>
                  <a:cubicBezTo>
                    <a:pt x="54" y="120"/>
                    <a:pt x="48" y="121"/>
                    <a:pt x="42" y="121"/>
                  </a:cubicBezTo>
                  <a:cubicBezTo>
                    <a:pt x="33" y="121"/>
                    <a:pt x="26" y="119"/>
                    <a:pt x="21" y="116"/>
                  </a:cubicBezTo>
                  <a:cubicBezTo>
                    <a:pt x="16" y="114"/>
                    <a:pt x="11" y="109"/>
                    <a:pt x="8" y="104"/>
                  </a:cubicBezTo>
                  <a:cubicBezTo>
                    <a:pt x="5" y="99"/>
                    <a:pt x="3" y="93"/>
                    <a:pt x="2" y="86"/>
                  </a:cubicBezTo>
                  <a:cubicBezTo>
                    <a:pt x="0" y="79"/>
                    <a:pt x="0" y="71"/>
                    <a:pt x="0" y="62"/>
                  </a:cubicBezTo>
                  <a:close/>
                  <a:moveTo>
                    <a:pt x="24" y="62"/>
                  </a:moveTo>
                  <a:cubicBezTo>
                    <a:pt x="24" y="69"/>
                    <a:pt x="24" y="76"/>
                    <a:pt x="25" y="81"/>
                  </a:cubicBezTo>
                  <a:cubicBezTo>
                    <a:pt x="26" y="86"/>
                    <a:pt x="28" y="90"/>
                    <a:pt x="30" y="93"/>
                  </a:cubicBezTo>
                  <a:cubicBezTo>
                    <a:pt x="32" y="96"/>
                    <a:pt x="34" y="99"/>
                    <a:pt x="38" y="100"/>
                  </a:cubicBezTo>
                  <a:cubicBezTo>
                    <a:pt x="41" y="101"/>
                    <a:pt x="44" y="102"/>
                    <a:pt x="49" y="102"/>
                  </a:cubicBezTo>
                  <a:cubicBezTo>
                    <a:pt x="54" y="102"/>
                    <a:pt x="58" y="101"/>
                    <a:pt x="62" y="100"/>
                  </a:cubicBezTo>
                  <a:cubicBezTo>
                    <a:pt x="65" y="98"/>
                    <a:pt x="69" y="96"/>
                    <a:pt x="72" y="94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0" y="20"/>
                    <a:pt x="67" y="20"/>
                    <a:pt x="65" y="20"/>
                  </a:cubicBezTo>
                  <a:cubicBezTo>
                    <a:pt x="62" y="19"/>
                    <a:pt x="59" y="19"/>
                    <a:pt x="57" y="19"/>
                  </a:cubicBezTo>
                  <a:cubicBezTo>
                    <a:pt x="51" y="19"/>
                    <a:pt x="46" y="20"/>
                    <a:pt x="42" y="21"/>
                  </a:cubicBezTo>
                  <a:cubicBezTo>
                    <a:pt x="38" y="22"/>
                    <a:pt x="34" y="24"/>
                    <a:pt x="32" y="27"/>
                  </a:cubicBezTo>
                  <a:cubicBezTo>
                    <a:pt x="29" y="31"/>
                    <a:pt x="27" y="35"/>
                    <a:pt x="26" y="40"/>
                  </a:cubicBezTo>
                  <a:cubicBezTo>
                    <a:pt x="24" y="46"/>
                    <a:pt x="24" y="53"/>
                    <a:pt x="24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9" name="Freeform 5"/>
          <p:cNvSpPr>
            <a:spLocks noChangeAspect="1" noEditPoints="1"/>
          </p:cNvSpPr>
          <p:nvPr/>
        </p:nvSpPr>
        <p:spPr bwMode="invGray">
          <a:xfrm>
            <a:off x="8912090" y="5822416"/>
            <a:ext cx="656279" cy="656108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9144000" cy="1828800"/>
          </a:xfrm>
        </p:spPr>
        <p:txBody>
          <a:bodyPr anchor="t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6628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  <p15:guide id="3" pos="7367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Option 3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 bwMode="black">
          <a:xfrm>
            <a:off x="3360815" y="2599124"/>
            <a:ext cx="5470369" cy="1287076"/>
            <a:chOff x="4856883" y="4633091"/>
            <a:chExt cx="2787883" cy="656108"/>
          </a:xfrm>
        </p:grpSpPr>
        <p:grpSp>
          <p:nvGrpSpPr>
            <p:cNvPr id="26" name="Group 25"/>
            <p:cNvGrpSpPr/>
            <p:nvPr/>
          </p:nvGrpSpPr>
          <p:grpSpPr bwMode="black">
            <a:xfrm>
              <a:off x="5713412" y="4854308"/>
              <a:ext cx="1931354" cy="258521"/>
              <a:chOff x="3046414" y="3021011"/>
              <a:chExt cx="6095999" cy="815977"/>
            </a:xfrm>
          </p:grpSpPr>
          <p:sp>
            <p:nvSpPr>
              <p:cNvPr id="11" name="Freeform 5"/>
              <p:cNvSpPr>
                <a:spLocks/>
              </p:cNvSpPr>
              <p:nvPr/>
            </p:nvSpPr>
            <p:spPr bwMode="black">
              <a:xfrm>
                <a:off x="3046414" y="3021011"/>
                <a:ext cx="371475" cy="652464"/>
              </a:xfrm>
              <a:custGeom>
                <a:avLst/>
                <a:gdLst>
                  <a:gd name="T0" fmla="*/ 0 w 99"/>
                  <a:gd name="T1" fmla="*/ 0 h 172"/>
                  <a:gd name="T2" fmla="*/ 18 w 99"/>
                  <a:gd name="T3" fmla="*/ 0 h 172"/>
                  <a:gd name="T4" fmla="*/ 22 w 99"/>
                  <a:gd name="T5" fmla="*/ 1 h 172"/>
                  <a:gd name="T6" fmla="*/ 24 w 99"/>
                  <a:gd name="T7" fmla="*/ 6 h 172"/>
                  <a:gd name="T8" fmla="*/ 24 w 99"/>
                  <a:gd name="T9" fmla="*/ 101 h 172"/>
                  <a:gd name="T10" fmla="*/ 51 w 99"/>
                  <a:gd name="T11" fmla="*/ 74 h 172"/>
                  <a:gd name="T12" fmla="*/ 70 w 99"/>
                  <a:gd name="T13" fmla="*/ 50 h 172"/>
                  <a:gd name="T14" fmla="*/ 88 w 99"/>
                  <a:gd name="T15" fmla="*/ 50 h 172"/>
                  <a:gd name="T16" fmla="*/ 92 w 99"/>
                  <a:gd name="T17" fmla="*/ 54 h 172"/>
                  <a:gd name="T18" fmla="*/ 90 w 99"/>
                  <a:gd name="T19" fmla="*/ 60 h 172"/>
                  <a:gd name="T20" fmla="*/ 83 w 99"/>
                  <a:gd name="T21" fmla="*/ 69 h 172"/>
                  <a:gd name="T22" fmla="*/ 73 w 99"/>
                  <a:gd name="T23" fmla="*/ 81 h 172"/>
                  <a:gd name="T24" fmla="*/ 60 w 99"/>
                  <a:gd name="T25" fmla="*/ 94 h 172"/>
                  <a:gd name="T26" fmla="*/ 45 w 99"/>
                  <a:gd name="T27" fmla="*/ 107 h 172"/>
                  <a:gd name="T28" fmla="*/ 61 w 99"/>
                  <a:gd name="T29" fmla="*/ 122 h 172"/>
                  <a:gd name="T30" fmla="*/ 75 w 99"/>
                  <a:gd name="T31" fmla="*/ 137 h 172"/>
                  <a:gd name="T32" fmla="*/ 88 w 99"/>
                  <a:gd name="T33" fmla="*/ 153 h 172"/>
                  <a:gd name="T34" fmla="*/ 99 w 99"/>
                  <a:gd name="T35" fmla="*/ 172 h 172"/>
                  <a:gd name="T36" fmla="*/ 77 w 99"/>
                  <a:gd name="T37" fmla="*/ 172 h 172"/>
                  <a:gd name="T38" fmla="*/ 72 w 99"/>
                  <a:gd name="T39" fmla="*/ 171 h 172"/>
                  <a:gd name="T40" fmla="*/ 69 w 99"/>
                  <a:gd name="T41" fmla="*/ 167 h 172"/>
                  <a:gd name="T42" fmla="*/ 61 w 99"/>
                  <a:gd name="T43" fmla="*/ 153 h 172"/>
                  <a:gd name="T44" fmla="*/ 50 w 99"/>
                  <a:gd name="T45" fmla="*/ 141 h 172"/>
                  <a:gd name="T46" fmla="*/ 38 w 99"/>
                  <a:gd name="T47" fmla="*/ 128 h 172"/>
                  <a:gd name="T48" fmla="*/ 24 w 99"/>
                  <a:gd name="T49" fmla="*/ 115 h 172"/>
                  <a:gd name="T50" fmla="*/ 24 w 99"/>
                  <a:gd name="T51" fmla="*/ 172 h 172"/>
                  <a:gd name="T52" fmla="*/ 5 w 99"/>
                  <a:gd name="T53" fmla="*/ 172 h 172"/>
                  <a:gd name="T54" fmla="*/ 0 w 99"/>
                  <a:gd name="T55" fmla="*/ 167 h 172"/>
                  <a:gd name="T56" fmla="*/ 0 w 99"/>
                  <a:gd name="T5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9" h="172">
                    <a:moveTo>
                      <a:pt x="0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20" y="0"/>
                      <a:pt x="21" y="0"/>
                      <a:pt x="22" y="1"/>
                    </a:cubicBezTo>
                    <a:cubicBezTo>
                      <a:pt x="23" y="2"/>
                      <a:pt x="24" y="4"/>
                      <a:pt x="24" y="6"/>
                    </a:cubicBezTo>
                    <a:cubicBezTo>
                      <a:pt x="24" y="101"/>
                      <a:pt x="24" y="101"/>
                      <a:pt x="24" y="101"/>
                    </a:cubicBezTo>
                    <a:cubicBezTo>
                      <a:pt x="35" y="92"/>
                      <a:pt x="44" y="83"/>
                      <a:pt x="51" y="74"/>
                    </a:cubicBezTo>
                    <a:cubicBezTo>
                      <a:pt x="58" y="66"/>
                      <a:pt x="65" y="58"/>
                      <a:pt x="70" y="50"/>
                    </a:cubicBezTo>
                    <a:cubicBezTo>
                      <a:pt x="88" y="50"/>
                      <a:pt x="88" y="50"/>
                      <a:pt x="88" y="50"/>
                    </a:cubicBezTo>
                    <a:cubicBezTo>
                      <a:pt x="91" y="50"/>
                      <a:pt x="92" y="52"/>
                      <a:pt x="92" y="54"/>
                    </a:cubicBezTo>
                    <a:cubicBezTo>
                      <a:pt x="92" y="56"/>
                      <a:pt x="91" y="58"/>
                      <a:pt x="90" y="60"/>
                    </a:cubicBezTo>
                    <a:cubicBezTo>
                      <a:pt x="88" y="63"/>
                      <a:pt x="86" y="65"/>
                      <a:pt x="83" y="69"/>
                    </a:cubicBezTo>
                    <a:cubicBezTo>
                      <a:pt x="81" y="73"/>
                      <a:pt x="77" y="77"/>
                      <a:pt x="73" y="81"/>
                    </a:cubicBezTo>
                    <a:cubicBezTo>
                      <a:pt x="69" y="85"/>
                      <a:pt x="65" y="90"/>
                      <a:pt x="60" y="94"/>
                    </a:cubicBezTo>
                    <a:cubicBezTo>
                      <a:pt x="55" y="99"/>
                      <a:pt x="50" y="103"/>
                      <a:pt x="45" y="107"/>
                    </a:cubicBezTo>
                    <a:cubicBezTo>
                      <a:pt x="51" y="112"/>
                      <a:pt x="57" y="117"/>
                      <a:pt x="61" y="122"/>
                    </a:cubicBezTo>
                    <a:cubicBezTo>
                      <a:pt x="66" y="126"/>
                      <a:pt x="71" y="132"/>
                      <a:pt x="75" y="137"/>
                    </a:cubicBezTo>
                    <a:cubicBezTo>
                      <a:pt x="80" y="142"/>
                      <a:pt x="84" y="148"/>
                      <a:pt x="88" y="153"/>
                    </a:cubicBezTo>
                    <a:cubicBezTo>
                      <a:pt x="92" y="159"/>
                      <a:pt x="95" y="166"/>
                      <a:pt x="99" y="172"/>
                    </a:cubicBezTo>
                    <a:cubicBezTo>
                      <a:pt x="77" y="172"/>
                      <a:pt x="77" y="172"/>
                      <a:pt x="77" y="172"/>
                    </a:cubicBezTo>
                    <a:cubicBezTo>
                      <a:pt x="75" y="172"/>
                      <a:pt x="73" y="172"/>
                      <a:pt x="72" y="171"/>
                    </a:cubicBezTo>
                    <a:cubicBezTo>
                      <a:pt x="71" y="170"/>
                      <a:pt x="70" y="169"/>
                      <a:pt x="69" y="167"/>
                    </a:cubicBezTo>
                    <a:cubicBezTo>
                      <a:pt x="67" y="162"/>
                      <a:pt x="64" y="158"/>
                      <a:pt x="61" y="153"/>
                    </a:cubicBezTo>
                    <a:cubicBezTo>
                      <a:pt x="57" y="149"/>
                      <a:pt x="54" y="145"/>
                      <a:pt x="50" y="141"/>
                    </a:cubicBezTo>
                    <a:cubicBezTo>
                      <a:pt x="47" y="137"/>
                      <a:pt x="43" y="132"/>
                      <a:pt x="38" y="128"/>
                    </a:cubicBezTo>
                    <a:cubicBezTo>
                      <a:pt x="34" y="124"/>
                      <a:pt x="29" y="119"/>
                      <a:pt x="24" y="115"/>
                    </a:cubicBezTo>
                    <a:cubicBezTo>
                      <a:pt x="24" y="172"/>
                      <a:pt x="24" y="172"/>
                      <a:pt x="24" y="172"/>
                    </a:cubicBezTo>
                    <a:cubicBezTo>
                      <a:pt x="5" y="172"/>
                      <a:pt x="5" y="172"/>
                      <a:pt x="5" y="172"/>
                    </a:cubicBezTo>
                    <a:cubicBezTo>
                      <a:pt x="2" y="172"/>
                      <a:pt x="0" y="170"/>
                      <a:pt x="0" y="16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2" name="Freeform 6"/>
              <p:cNvSpPr>
                <a:spLocks noEditPoints="1"/>
              </p:cNvSpPr>
              <p:nvPr/>
            </p:nvSpPr>
            <p:spPr bwMode="black">
              <a:xfrm>
                <a:off x="3444876" y="3198810"/>
                <a:ext cx="360362" cy="487363"/>
              </a:xfrm>
              <a:custGeom>
                <a:avLst/>
                <a:gdLst>
                  <a:gd name="T0" fmla="*/ 23 w 96"/>
                  <a:gd name="T1" fmla="*/ 73 h 128"/>
                  <a:gd name="T2" fmla="*/ 26 w 96"/>
                  <a:gd name="T3" fmla="*/ 90 h 128"/>
                  <a:gd name="T4" fmla="*/ 31 w 96"/>
                  <a:gd name="T5" fmla="*/ 100 h 128"/>
                  <a:gd name="T6" fmla="*/ 42 w 96"/>
                  <a:gd name="T7" fmla="*/ 107 h 128"/>
                  <a:gd name="T8" fmla="*/ 59 w 96"/>
                  <a:gd name="T9" fmla="*/ 109 h 128"/>
                  <a:gd name="T10" fmla="*/ 76 w 96"/>
                  <a:gd name="T11" fmla="*/ 108 h 128"/>
                  <a:gd name="T12" fmla="*/ 87 w 96"/>
                  <a:gd name="T13" fmla="*/ 107 h 128"/>
                  <a:gd name="T14" fmla="*/ 92 w 96"/>
                  <a:gd name="T15" fmla="*/ 112 h 128"/>
                  <a:gd name="T16" fmla="*/ 92 w 96"/>
                  <a:gd name="T17" fmla="*/ 122 h 128"/>
                  <a:gd name="T18" fmla="*/ 77 w 96"/>
                  <a:gd name="T19" fmla="*/ 126 h 128"/>
                  <a:gd name="T20" fmla="*/ 54 w 96"/>
                  <a:gd name="T21" fmla="*/ 128 h 128"/>
                  <a:gd name="T22" fmla="*/ 30 w 96"/>
                  <a:gd name="T23" fmla="*/ 125 h 128"/>
                  <a:gd name="T24" fmla="*/ 13 w 96"/>
                  <a:gd name="T25" fmla="*/ 114 h 128"/>
                  <a:gd name="T26" fmla="*/ 4 w 96"/>
                  <a:gd name="T27" fmla="*/ 94 h 128"/>
                  <a:gd name="T28" fmla="*/ 0 w 96"/>
                  <a:gd name="T29" fmla="*/ 65 h 128"/>
                  <a:gd name="T30" fmla="*/ 4 w 96"/>
                  <a:gd name="T31" fmla="*/ 35 h 128"/>
                  <a:gd name="T32" fmla="*/ 13 w 96"/>
                  <a:gd name="T33" fmla="*/ 15 h 128"/>
                  <a:gd name="T34" fmla="*/ 29 w 96"/>
                  <a:gd name="T35" fmla="*/ 4 h 128"/>
                  <a:gd name="T36" fmla="*/ 51 w 96"/>
                  <a:gd name="T37" fmla="*/ 0 h 128"/>
                  <a:gd name="T38" fmla="*/ 73 w 96"/>
                  <a:gd name="T39" fmla="*/ 4 h 128"/>
                  <a:gd name="T40" fmla="*/ 87 w 96"/>
                  <a:gd name="T41" fmla="*/ 15 h 128"/>
                  <a:gd name="T42" fmla="*/ 94 w 96"/>
                  <a:gd name="T43" fmla="*/ 31 h 128"/>
                  <a:gd name="T44" fmla="*/ 96 w 96"/>
                  <a:gd name="T45" fmla="*/ 50 h 128"/>
                  <a:gd name="T46" fmla="*/ 95 w 96"/>
                  <a:gd name="T47" fmla="*/ 63 h 128"/>
                  <a:gd name="T48" fmla="*/ 94 w 96"/>
                  <a:gd name="T49" fmla="*/ 73 h 128"/>
                  <a:gd name="T50" fmla="*/ 23 w 96"/>
                  <a:gd name="T51" fmla="*/ 73 h 128"/>
                  <a:gd name="T52" fmla="*/ 74 w 96"/>
                  <a:gd name="T53" fmla="*/ 56 h 128"/>
                  <a:gd name="T54" fmla="*/ 74 w 96"/>
                  <a:gd name="T55" fmla="*/ 53 h 128"/>
                  <a:gd name="T56" fmla="*/ 74 w 96"/>
                  <a:gd name="T57" fmla="*/ 49 h 128"/>
                  <a:gd name="T58" fmla="*/ 70 w 96"/>
                  <a:gd name="T59" fmla="*/ 26 h 128"/>
                  <a:gd name="T60" fmla="*/ 51 w 96"/>
                  <a:gd name="T61" fmla="*/ 19 h 128"/>
                  <a:gd name="T62" fmla="*/ 38 w 96"/>
                  <a:gd name="T63" fmla="*/ 21 h 128"/>
                  <a:gd name="T64" fmla="*/ 29 w 96"/>
                  <a:gd name="T65" fmla="*/ 29 h 128"/>
                  <a:gd name="T66" fmla="*/ 25 w 96"/>
                  <a:gd name="T67" fmla="*/ 40 h 128"/>
                  <a:gd name="T68" fmla="*/ 23 w 96"/>
                  <a:gd name="T69" fmla="*/ 56 h 128"/>
                  <a:gd name="T70" fmla="*/ 74 w 96"/>
                  <a:gd name="T71" fmla="*/ 5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28">
                    <a:moveTo>
                      <a:pt x="23" y="73"/>
                    </a:moveTo>
                    <a:cubicBezTo>
                      <a:pt x="24" y="80"/>
                      <a:pt x="25" y="85"/>
                      <a:pt x="26" y="90"/>
                    </a:cubicBezTo>
                    <a:cubicBezTo>
                      <a:pt x="27" y="94"/>
                      <a:pt x="29" y="98"/>
                      <a:pt x="31" y="100"/>
                    </a:cubicBezTo>
                    <a:cubicBezTo>
                      <a:pt x="34" y="103"/>
                      <a:pt x="37" y="105"/>
                      <a:pt x="42" y="107"/>
                    </a:cubicBezTo>
                    <a:cubicBezTo>
                      <a:pt x="46" y="108"/>
                      <a:pt x="52" y="109"/>
                      <a:pt x="59" y="109"/>
                    </a:cubicBezTo>
                    <a:cubicBezTo>
                      <a:pt x="65" y="109"/>
                      <a:pt x="71" y="108"/>
                      <a:pt x="76" y="108"/>
                    </a:cubicBezTo>
                    <a:cubicBezTo>
                      <a:pt x="81" y="107"/>
                      <a:pt x="85" y="107"/>
                      <a:pt x="87" y="107"/>
                    </a:cubicBezTo>
                    <a:cubicBezTo>
                      <a:pt x="91" y="107"/>
                      <a:pt x="92" y="108"/>
                      <a:pt x="92" y="112"/>
                    </a:cubicBezTo>
                    <a:cubicBezTo>
                      <a:pt x="92" y="122"/>
                      <a:pt x="92" y="122"/>
                      <a:pt x="92" y="122"/>
                    </a:cubicBezTo>
                    <a:cubicBezTo>
                      <a:pt x="89" y="124"/>
                      <a:pt x="83" y="125"/>
                      <a:pt x="77" y="126"/>
                    </a:cubicBezTo>
                    <a:cubicBezTo>
                      <a:pt x="70" y="127"/>
                      <a:pt x="62" y="128"/>
                      <a:pt x="54" y="128"/>
                    </a:cubicBezTo>
                    <a:cubicBezTo>
                      <a:pt x="45" y="128"/>
                      <a:pt x="37" y="127"/>
                      <a:pt x="30" y="125"/>
                    </a:cubicBezTo>
                    <a:cubicBezTo>
                      <a:pt x="23" y="122"/>
                      <a:pt x="18" y="119"/>
                      <a:pt x="13" y="114"/>
                    </a:cubicBezTo>
                    <a:cubicBezTo>
                      <a:pt x="9" y="109"/>
                      <a:pt x="6" y="102"/>
                      <a:pt x="4" y="94"/>
                    </a:cubicBezTo>
                    <a:cubicBezTo>
                      <a:pt x="1" y="86"/>
                      <a:pt x="0" y="76"/>
                      <a:pt x="0" y="65"/>
                    </a:cubicBezTo>
                    <a:cubicBezTo>
                      <a:pt x="0" y="53"/>
                      <a:pt x="1" y="43"/>
                      <a:pt x="4" y="35"/>
                    </a:cubicBezTo>
                    <a:cubicBezTo>
                      <a:pt x="6" y="27"/>
                      <a:pt x="9" y="20"/>
                      <a:pt x="13" y="15"/>
                    </a:cubicBezTo>
                    <a:cubicBezTo>
                      <a:pt x="17" y="10"/>
                      <a:pt x="23" y="6"/>
                      <a:pt x="29" y="4"/>
                    </a:cubicBezTo>
                    <a:cubicBezTo>
                      <a:pt x="35" y="1"/>
                      <a:pt x="42" y="0"/>
                      <a:pt x="51" y="0"/>
                    </a:cubicBezTo>
                    <a:cubicBezTo>
                      <a:pt x="60" y="0"/>
                      <a:pt x="67" y="2"/>
                      <a:pt x="73" y="4"/>
                    </a:cubicBezTo>
                    <a:cubicBezTo>
                      <a:pt x="79" y="7"/>
                      <a:pt x="84" y="10"/>
                      <a:pt x="87" y="15"/>
                    </a:cubicBezTo>
                    <a:cubicBezTo>
                      <a:pt x="91" y="19"/>
                      <a:pt x="93" y="25"/>
                      <a:pt x="94" y="31"/>
                    </a:cubicBezTo>
                    <a:cubicBezTo>
                      <a:pt x="96" y="37"/>
                      <a:pt x="96" y="43"/>
                      <a:pt x="96" y="50"/>
                    </a:cubicBezTo>
                    <a:cubicBezTo>
                      <a:pt x="96" y="55"/>
                      <a:pt x="96" y="59"/>
                      <a:pt x="95" y="63"/>
                    </a:cubicBezTo>
                    <a:cubicBezTo>
                      <a:pt x="95" y="68"/>
                      <a:pt x="94" y="71"/>
                      <a:pt x="94" y="73"/>
                    </a:cubicBezTo>
                    <a:lnTo>
                      <a:pt x="23" y="73"/>
                    </a:lnTo>
                    <a:close/>
                    <a:moveTo>
                      <a:pt x="74" y="56"/>
                    </a:moveTo>
                    <a:cubicBezTo>
                      <a:pt x="74" y="55"/>
                      <a:pt x="74" y="53"/>
                      <a:pt x="74" y="53"/>
                    </a:cubicBezTo>
                    <a:cubicBezTo>
                      <a:pt x="74" y="52"/>
                      <a:pt x="74" y="51"/>
                      <a:pt x="74" y="49"/>
                    </a:cubicBezTo>
                    <a:cubicBezTo>
                      <a:pt x="74" y="39"/>
                      <a:pt x="73" y="32"/>
                      <a:pt x="70" y="26"/>
                    </a:cubicBezTo>
                    <a:cubicBezTo>
                      <a:pt x="67" y="21"/>
                      <a:pt x="60" y="19"/>
                      <a:pt x="51" y="19"/>
                    </a:cubicBezTo>
                    <a:cubicBezTo>
                      <a:pt x="46" y="19"/>
                      <a:pt x="41" y="19"/>
                      <a:pt x="38" y="21"/>
                    </a:cubicBezTo>
                    <a:cubicBezTo>
                      <a:pt x="34" y="23"/>
                      <a:pt x="32" y="25"/>
                      <a:pt x="29" y="29"/>
                    </a:cubicBezTo>
                    <a:cubicBezTo>
                      <a:pt x="27" y="32"/>
                      <a:pt x="26" y="36"/>
                      <a:pt x="25" y="40"/>
                    </a:cubicBezTo>
                    <a:cubicBezTo>
                      <a:pt x="24" y="45"/>
                      <a:pt x="24" y="50"/>
                      <a:pt x="23" y="56"/>
                    </a:cubicBezTo>
                    <a:lnTo>
                      <a:pt x="74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3" name="Freeform 7"/>
              <p:cNvSpPr>
                <a:spLocks noEditPoints="1"/>
              </p:cNvSpPr>
              <p:nvPr/>
            </p:nvSpPr>
            <p:spPr bwMode="black">
              <a:xfrm>
                <a:off x="3890964" y="3198810"/>
                <a:ext cx="361949" cy="487363"/>
              </a:xfrm>
              <a:custGeom>
                <a:avLst/>
                <a:gdLst>
                  <a:gd name="T0" fmla="*/ 24 w 96"/>
                  <a:gd name="T1" fmla="*/ 73 h 128"/>
                  <a:gd name="T2" fmla="*/ 26 w 96"/>
                  <a:gd name="T3" fmla="*/ 90 h 128"/>
                  <a:gd name="T4" fmla="*/ 31 w 96"/>
                  <a:gd name="T5" fmla="*/ 100 h 128"/>
                  <a:gd name="T6" fmla="*/ 42 w 96"/>
                  <a:gd name="T7" fmla="*/ 107 h 128"/>
                  <a:gd name="T8" fmla="*/ 59 w 96"/>
                  <a:gd name="T9" fmla="*/ 109 h 128"/>
                  <a:gd name="T10" fmla="*/ 76 w 96"/>
                  <a:gd name="T11" fmla="*/ 108 h 128"/>
                  <a:gd name="T12" fmla="*/ 87 w 96"/>
                  <a:gd name="T13" fmla="*/ 107 h 128"/>
                  <a:gd name="T14" fmla="*/ 92 w 96"/>
                  <a:gd name="T15" fmla="*/ 112 h 128"/>
                  <a:gd name="T16" fmla="*/ 92 w 96"/>
                  <a:gd name="T17" fmla="*/ 122 h 128"/>
                  <a:gd name="T18" fmla="*/ 77 w 96"/>
                  <a:gd name="T19" fmla="*/ 126 h 128"/>
                  <a:gd name="T20" fmla="*/ 54 w 96"/>
                  <a:gd name="T21" fmla="*/ 128 h 128"/>
                  <a:gd name="T22" fmla="*/ 30 w 96"/>
                  <a:gd name="T23" fmla="*/ 125 h 128"/>
                  <a:gd name="T24" fmla="*/ 13 w 96"/>
                  <a:gd name="T25" fmla="*/ 114 h 128"/>
                  <a:gd name="T26" fmla="*/ 4 w 96"/>
                  <a:gd name="T27" fmla="*/ 94 h 128"/>
                  <a:gd name="T28" fmla="*/ 0 w 96"/>
                  <a:gd name="T29" fmla="*/ 65 h 128"/>
                  <a:gd name="T30" fmla="*/ 4 w 96"/>
                  <a:gd name="T31" fmla="*/ 35 h 128"/>
                  <a:gd name="T32" fmla="*/ 13 w 96"/>
                  <a:gd name="T33" fmla="*/ 15 h 128"/>
                  <a:gd name="T34" fmla="*/ 29 w 96"/>
                  <a:gd name="T35" fmla="*/ 4 h 128"/>
                  <a:gd name="T36" fmla="*/ 51 w 96"/>
                  <a:gd name="T37" fmla="*/ 0 h 128"/>
                  <a:gd name="T38" fmla="*/ 73 w 96"/>
                  <a:gd name="T39" fmla="*/ 4 h 128"/>
                  <a:gd name="T40" fmla="*/ 87 w 96"/>
                  <a:gd name="T41" fmla="*/ 15 h 128"/>
                  <a:gd name="T42" fmla="*/ 94 w 96"/>
                  <a:gd name="T43" fmla="*/ 31 h 128"/>
                  <a:gd name="T44" fmla="*/ 96 w 96"/>
                  <a:gd name="T45" fmla="*/ 50 h 128"/>
                  <a:gd name="T46" fmla="*/ 96 w 96"/>
                  <a:gd name="T47" fmla="*/ 63 h 128"/>
                  <a:gd name="T48" fmla="*/ 94 w 96"/>
                  <a:gd name="T49" fmla="*/ 73 h 128"/>
                  <a:gd name="T50" fmla="*/ 24 w 96"/>
                  <a:gd name="T51" fmla="*/ 73 h 128"/>
                  <a:gd name="T52" fmla="*/ 74 w 96"/>
                  <a:gd name="T53" fmla="*/ 56 h 128"/>
                  <a:gd name="T54" fmla="*/ 74 w 96"/>
                  <a:gd name="T55" fmla="*/ 53 h 128"/>
                  <a:gd name="T56" fmla="*/ 74 w 96"/>
                  <a:gd name="T57" fmla="*/ 49 h 128"/>
                  <a:gd name="T58" fmla="*/ 70 w 96"/>
                  <a:gd name="T59" fmla="*/ 26 h 128"/>
                  <a:gd name="T60" fmla="*/ 51 w 96"/>
                  <a:gd name="T61" fmla="*/ 19 h 128"/>
                  <a:gd name="T62" fmla="*/ 38 w 96"/>
                  <a:gd name="T63" fmla="*/ 21 h 128"/>
                  <a:gd name="T64" fmla="*/ 30 w 96"/>
                  <a:gd name="T65" fmla="*/ 29 h 128"/>
                  <a:gd name="T66" fmla="*/ 25 w 96"/>
                  <a:gd name="T67" fmla="*/ 40 h 128"/>
                  <a:gd name="T68" fmla="*/ 24 w 96"/>
                  <a:gd name="T69" fmla="*/ 56 h 128"/>
                  <a:gd name="T70" fmla="*/ 74 w 96"/>
                  <a:gd name="T71" fmla="*/ 5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28">
                    <a:moveTo>
                      <a:pt x="24" y="73"/>
                    </a:moveTo>
                    <a:cubicBezTo>
                      <a:pt x="24" y="80"/>
                      <a:pt x="25" y="85"/>
                      <a:pt x="26" y="90"/>
                    </a:cubicBezTo>
                    <a:cubicBezTo>
                      <a:pt x="27" y="94"/>
                      <a:pt x="29" y="98"/>
                      <a:pt x="31" y="100"/>
                    </a:cubicBezTo>
                    <a:cubicBezTo>
                      <a:pt x="34" y="103"/>
                      <a:pt x="38" y="105"/>
                      <a:pt x="42" y="107"/>
                    </a:cubicBezTo>
                    <a:cubicBezTo>
                      <a:pt x="46" y="108"/>
                      <a:pt x="52" y="109"/>
                      <a:pt x="59" y="109"/>
                    </a:cubicBezTo>
                    <a:cubicBezTo>
                      <a:pt x="66" y="109"/>
                      <a:pt x="71" y="108"/>
                      <a:pt x="76" y="108"/>
                    </a:cubicBezTo>
                    <a:cubicBezTo>
                      <a:pt x="81" y="107"/>
                      <a:pt x="85" y="107"/>
                      <a:pt x="87" y="107"/>
                    </a:cubicBezTo>
                    <a:cubicBezTo>
                      <a:pt x="91" y="107"/>
                      <a:pt x="92" y="108"/>
                      <a:pt x="92" y="112"/>
                    </a:cubicBezTo>
                    <a:cubicBezTo>
                      <a:pt x="92" y="122"/>
                      <a:pt x="92" y="122"/>
                      <a:pt x="92" y="122"/>
                    </a:cubicBezTo>
                    <a:cubicBezTo>
                      <a:pt x="89" y="124"/>
                      <a:pt x="83" y="125"/>
                      <a:pt x="77" y="126"/>
                    </a:cubicBezTo>
                    <a:cubicBezTo>
                      <a:pt x="70" y="127"/>
                      <a:pt x="62" y="128"/>
                      <a:pt x="54" y="128"/>
                    </a:cubicBezTo>
                    <a:cubicBezTo>
                      <a:pt x="45" y="128"/>
                      <a:pt x="37" y="127"/>
                      <a:pt x="30" y="125"/>
                    </a:cubicBezTo>
                    <a:cubicBezTo>
                      <a:pt x="23" y="122"/>
                      <a:pt x="18" y="119"/>
                      <a:pt x="13" y="114"/>
                    </a:cubicBezTo>
                    <a:cubicBezTo>
                      <a:pt x="9" y="109"/>
                      <a:pt x="6" y="102"/>
                      <a:pt x="4" y="94"/>
                    </a:cubicBezTo>
                    <a:cubicBezTo>
                      <a:pt x="2" y="86"/>
                      <a:pt x="0" y="76"/>
                      <a:pt x="0" y="65"/>
                    </a:cubicBezTo>
                    <a:cubicBezTo>
                      <a:pt x="0" y="53"/>
                      <a:pt x="2" y="43"/>
                      <a:pt x="4" y="35"/>
                    </a:cubicBezTo>
                    <a:cubicBezTo>
                      <a:pt x="6" y="27"/>
                      <a:pt x="9" y="20"/>
                      <a:pt x="13" y="15"/>
                    </a:cubicBezTo>
                    <a:cubicBezTo>
                      <a:pt x="17" y="10"/>
                      <a:pt x="23" y="6"/>
                      <a:pt x="29" y="4"/>
                    </a:cubicBezTo>
                    <a:cubicBezTo>
                      <a:pt x="35" y="1"/>
                      <a:pt x="42" y="0"/>
                      <a:pt x="51" y="0"/>
                    </a:cubicBezTo>
                    <a:cubicBezTo>
                      <a:pt x="60" y="0"/>
                      <a:pt x="68" y="2"/>
                      <a:pt x="73" y="4"/>
                    </a:cubicBezTo>
                    <a:cubicBezTo>
                      <a:pt x="79" y="7"/>
                      <a:pt x="84" y="10"/>
                      <a:pt x="87" y="15"/>
                    </a:cubicBezTo>
                    <a:cubicBezTo>
                      <a:pt x="91" y="19"/>
                      <a:pt x="93" y="25"/>
                      <a:pt x="94" y="31"/>
                    </a:cubicBezTo>
                    <a:cubicBezTo>
                      <a:pt x="96" y="37"/>
                      <a:pt x="96" y="43"/>
                      <a:pt x="96" y="50"/>
                    </a:cubicBezTo>
                    <a:cubicBezTo>
                      <a:pt x="96" y="55"/>
                      <a:pt x="96" y="59"/>
                      <a:pt x="96" y="63"/>
                    </a:cubicBezTo>
                    <a:cubicBezTo>
                      <a:pt x="95" y="68"/>
                      <a:pt x="94" y="71"/>
                      <a:pt x="94" y="73"/>
                    </a:cubicBezTo>
                    <a:lnTo>
                      <a:pt x="24" y="73"/>
                    </a:lnTo>
                    <a:close/>
                    <a:moveTo>
                      <a:pt x="74" y="56"/>
                    </a:moveTo>
                    <a:cubicBezTo>
                      <a:pt x="74" y="55"/>
                      <a:pt x="74" y="53"/>
                      <a:pt x="74" y="53"/>
                    </a:cubicBezTo>
                    <a:cubicBezTo>
                      <a:pt x="74" y="52"/>
                      <a:pt x="74" y="51"/>
                      <a:pt x="74" y="49"/>
                    </a:cubicBezTo>
                    <a:cubicBezTo>
                      <a:pt x="74" y="39"/>
                      <a:pt x="73" y="32"/>
                      <a:pt x="70" y="26"/>
                    </a:cubicBezTo>
                    <a:cubicBezTo>
                      <a:pt x="67" y="21"/>
                      <a:pt x="60" y="19"/>
                      <a:pt x="51" y="19"/>
                    </a:cubicBezTo>
                    <a:cubicBezTo>
                      <a:pt x="46" y="19"/>
                      <a:pt x="41" y="19"/>
                      <a:pt x="38" y="21"/>
                    </a:cubicBezTo>
                    <a:cubicBezTo>
                      <a:pt x="34" y="23"/>
                      <a:pt x="32" y="25"/>
                      <a:pt x="30" y="29"/>
                    </a:cubicBezTo>
                    <a:cubicBezTo>
                      <a:pt x="27" y="32"/>
                      <a:pt x="26" y="36"/>
                      <a:pt x="25" y="40"/>
                    </a:cubicBezTo>
                    <a:cubicBezTo>
                      <a:pt x="24" y="45"/>
                      <a:pt x="24" y="50"/>
                      <a:pt x="24" y="56"/>
                    </a:cubicBezTo>
                    <a:lnTo>
                      <a:pt x="74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4" name="Freeform 8"/>
              <p:cNvSpPr>
                <a:spLocks noEditPoints="1"/>
              </p:cNvSpPr>
              <p:nvPr/>
            </p:nvSpPr>
            <p:spPr bwMode="black">
              <a:xfrm>
                <a:off x="4327526" y="3201985"/>
                <a:ext cx="398462" cy="627062"/>
              </a:xfrm>
              <a:custGeom>
                <a:avLst/>
                <a:gdLst>
                  <a:gd name="T0" fmla="*/ 61 w 106"/>
                  <a:gd name="T1" fmla="*/ 126 h 165"/>
                  <a:gd name="T2" fmla="*/ 44 w 106"/>
                  <a:gd name="T3" fmla="*/ 123 h 165"/>
                  <a:gd name="T4" fmla="*/ 32 w 106"/>
                  <a:gd name="T5" fmla="*/ 118 h 165"/>
                  <a:gd name="T6" fmla="*/ 32 w 106"/>
                  <a:gd name="T7" fmla="*/ 165 h 165"/>
                  <a:gd name="T8" fmla="*/ 14 w 106"/>
                  <a:gd name="T9" fmla="*/ 165 h 165"/>
                  <a:gd name="T10" fmla="*/ 8 w 106"/>
                  <a:gd name="T11" fmla="*/ 160 h 165"/>
                  <a:gd name="T12" fmla="*/ 8 w 106"/>
                  <a:gd name="T13" fmla="*/ 79 h 165"/>
                  <a:gd name="T14" fmla="*/ 8 w 106"/>
                  <a:gd name="T15" fmla="*/ 51 h 165"/>
                  <a:gd name="T16" fmla="*/ 9 w 106"/>
                  <a:gd name="T17" fmla="*/ 22 h 165"/>
                  <a:gd name="T18" fmla="*/ 5 w 106"/>
                  <a:gd name="T19" fmla="*/ 22 h 165"/>
                  <a:gd name="T20" fmla="*/ 0 w 106"/>
                  <a:gd name="T21" fmla="*/ 17 h 165"/>
                  <a:gd name="T22" fmla="*/ 0 w 106"/>
                  <a:gd name="T23" fmla="*/ 5 h 165"/>
                  <a:gd name="T24" fmla="*/ 9 w 106"/>
                  <a:gd name="T25" fmla="*/ 3 h 165"/>
                  <a:gd name="T26" fmla="*/ 21 w 106"/>
                  <a:gd name="T27" fmla="*/ 2 h 165"/>
                  <a:gd name="T28" fmla="*/ 34 w 106"/>
                  <a:gd name="T29" fmla="*/ 1 h 165"/>
                  <a:gd name="T30" fmla="*/ 47 w 106"/>
                  <a:gd name="T31" fmla="*/ 0 h 165"/>
                  <a:gd name="T32" fmla="*/ 74 w 106"/>
                  <a:gd name="T33" fmla="*/ 3 h 165"/>
                  <a:gd name="T34" fmla="*/ 92 w 106"/>
                  <a:gd name="T35" fmla="*/ 14 h 165"/>
                  <a:gd name="T36" fmla="*/ 102 w 106"/>
                  <a:gd name="T37" fmla="*/ 33 h 165"/>
                  <a:gd name="T38" fmla="*/ 106 w 106"/>
                  <a:gd name="T39" fmla="*/ 63 h 165"/>
                  <a:gd name="T40" fmla="*/ 95 w 106"/>
                  <a:gd name="T41" fmla="*/ 111 h 165"/>
                  <a:gd name="T42" fmla="*/ 61 w 106"/>
                  <a:gd name="T43" fmla="*/ 126 h 165"/>
                  <a:gd name="T44" fmla="*/ 54 w 106"/>
                  <a:gd name="T45" fmla="*/ 107 h 165"/>
                  <a:gd name="T46" fmla="*/ 66 w 106"/>
                  <a:gd name="T47" fmla="*/ 105 h 165"/>
                  <a:gd name="T48" fmla="*/ 75 w 106"/>
                  <a:gd name="T49" fmla="*/ 98 h 165"/>
                  <a:gd name="T50" fmla="*/ 80 w 106"/>
                  <a:gd name="T51" fmla="*/ 84 h 165"/>
                  <a:gd name="T52" fmla="*/ 81 w 106"/>
                  <a:gd name="T53" fmla="*/ 63 h 165"/>
                  <a:gd name="T54" fmla="*/ 80 w 106"/>
                  <a:gd name="T55" fmla="*/ 43 h 165"/>
                  <a:gd name="T56" fmla="*/ 75 w 106"/>
                  <a:gd name="T57" fmla="*/ 29 h 165"/>
                  <a:gd name="T58" fmla="*/ 64 w 106"/>
                  <a:gd name="T59" fmla="*/ 22 h 165"/>
                  <a:gd name="T60" fmla="*/ 47 w 106"/>
                  <a:gd name="T61" fmla="*/ 19 h 165"/>
                  <a:gd name="T62" fmla="*/ 40 w 106"/>
                  <a:gd name="T63" fmla="*/ 20 h 165"/>
                  <a:gd name="T64" fmla="*/ 32 w 106"/>
                  <a:gd name="T65" fmla="*/ 20 h 165"/>
                  <a:gd name="T66" fmla="*/ 32 w 106"/>
                  <a:gd name="T67" fmla="*/ 102 h 165"/>
                  <a:gd name="T68" fmla="*/ 42 w 106"/>
                  <a:gd name="T69" fmla="*/ 105 h 165"/>
                  <a:gd name="T70" fmla="*/ 54 w 106"/>
                  <a:gd name="T71" fmla="*/ 107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06" h="165">
                    <a:moveTo>
                      <a:pt x="61" y="126"/>
                    </a:moveTo>
                    <a:cubicBezTo>
                      <a:pt x="54" y="126"/>
                      <a:pt x="48" y="125"/>
                      <a:pt x="44" y="123"/>
                    </a:cubicBezTo>
                    <a:cubicBezTo>
                      <a:pt x="39" y="122"/>
                      <a:pt x="35" y="120"/>
                      <a:pt x="32" y="118"/>
                    </a:cubicBezTo>
                    <a:cubicBezTo>
                      <a:pt x="32" y="165"/>
                      <a:pt x="32" y="165"/>
                      <a:pt x="32" y="165"/>
                    </a:cubicBezTo>
                    <a:cubicBezTo>
                      <a:pt x="14" y="165"/>
                      <a:pt x="14" y="165"/>
                      <a:pt x="14" y="165"/>
                    </a:cubicBezTo>
                    <a:cubicBezTo>
                      <a:pt x="10" y="165"/>
                      <a:pt x="8" y="163"/>
                      <a:pt x="8" y="160"/>
                    </a:cubicBezTo>
                    <a:cubicBezTo>
                      <a:pt x="8" y="79"/>
                      <a:pt x="8" y="79"/>
                      <a:pt x="8" y="79"/>
                    </a:cubicBezTo>
                    <a:cubicBezTo>
                      <a:pt x="8" y="70"/>
                      <a:pt x="8" y="60"/>
                      <a:pt x="8" y="51"/>
                    </a:cubicBezTo>
                    <a:cubicBezTo>
                      <a:pt x="8" y="41"/>
                      <a:pt x="9" y="31"/>
                      <a:pt x="9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20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5"/>
                      <a:pt x="5" y="4"/>
                      <a:pt x="9" y="3"/>
                    </a:cubicBezTo>
                    <a:cubicBezTo>
                      <a:pt x="13" y="3"/>
                      <a:pt x="16" y="2"/>
                      <a:pt x="21" y="2"/>
                    </a:cubicBezTo>
                    <a:cubicBezTo>
                      <a:pt x="25" y="2"/>
                      <a:pt x="29" y="1"/>
                      <a:pt x="34" y="1"/>
                    </a:cubicBezTo>
                    <a:cubicBezTo>
                      <a:pt x="38" y="1"/>
                      <a:pt x="43" y="0"/>
                      <a:pt x="47" y="0"/>
                    </a:cubicBezTo>
                    <a:cubicBezTo>
                      <a:pt x="57" y="0"/>
                      <a:pt x="66" y="1"/>
                      <a:pt x="74" y="3"/>
                    </a:cubicBezTo>
                    <a:cubicBezTo>
                      <a:pt x="81" y="5"/>
                      <a:pt x="87" y="9"/>
                      <a:pt x="92" y="14"/>
                    </a:cubicBezTo>
                    <a:cubicBezTo>
                      <a:pt x="97" y="18"/>
                      <a:pt x="100" y="25"/>
                      <a:pt x="102" y="33"/>
                    </a:cubicBezTo>
                    <a:cubicBezTo>
                      <a:pt x="105" y="41"/>
                      <a:pt x="106" y="51"/>
                      <a:pt x="106" y="63"/>
                    </a:cubicBezTo>
                    <a:cubicBezTo>
                      <a:pt x="106" y="84"/>
                      <a:pt x="102" y="100"/>
                      <a:pt x="95" y="111"/>
                    </a:cubicBezTo>
                    <a:cubicBezTo>
                      <a:pt x="87" y="121"/>
                      <a:pt x="76" y="126"/>
                      <a:pt x="61" y="126"/>
                    </a:cubicBezTo>
                    <a:close/>
                    <a:moveTo>
                      <a:pt x="54" y="107"/>
                    </a:moveTo>
                    <a:cubicBezTo>
                      <a:pt x="59" y="107"/>
                      <a:pt x="63" y="106"/>
                      <a:pt x="66" y="105"/>
                    </a:cubicBezTo>
                    <a:cubicBezTo>
                      <a:pt x="70" y="103"/>
                      <a:pt x="73" y="101"/>
                      <a:pt x="75" y="98"/>
                    </a:cubicBezTo>
                    <a:cubicBezTo>
                      <a:pt x="77" y="94"/>
                      <a:pt x="79" y="90"/>
                      <a:pt x="80" y="84"/>
                    </a:cubicBezTo>
                    <a:cubicBezTo>
                      <a:pt x="81" y="78"/>
                      <a:pt x="81" y="71"/>
                      <a:pt x="81" y="63"/>
                    </a:cubicBezTo>
                    <a:cubicBezTo>
                      <a:pt x="81" y="55"/>
                      <a:pt x="81" y="48"/>
                      <a:pt x="80" y="43"/>
                    </a:cubicBezTo>
                    <a:cubicBezTo>
                      <a:pt x="79" y="37"/>
                      <a:pt x="77" y="33"/>
                      <a:pt x="75" y="29"/>
                    </a:cubicBezTo>
                    <a:cubicBezTo>
                      <a:pt x="72" y="26"/>
                      <a:pt x="69" y="23"/>
                      <a:pt x="64" y="22"/>
                    </a:cubicBezTo>
                    <a:cubicBezTo>
                      <a:pt x="60" y="20"/>
                      <a:pt x="54" y="19"/>
                      <a:pt x="47" y="19"/>
                    </a:cubicBezTo>
                    <a:cubicBezTo>
                      <a:pt x="45" y="19"/>
                      <a:pt x="43" y="19"/>
                      <a:pt x="40" y="20"/>
                    </a:cubicBezTo>
                    <a:cubicBezTo>
                      <a:pt x="37" y="20"/>
                      <a:pt x="34" y="20"/>
                      <a:pt x="32" y="20"/>
                    </a:cubicBezTo>
                    <a:cubicBezTo>
                      <a:pt x="32" y="102"/>
                      <a:pt x="32" y="102"/>
                      <a:pt x="32" y="102"/>
                    </a:cubicBezTo>
                    <a:cubicBezTo>
                      <a:pt x="35" y="103"/>
                      <a:pt x="39" y="104"/>
                      <a:pt x="42" y="105"/>
                    </a:cubicBezTo>
                    <a:cubicBezTo>
                      <a:pt x="45" y="106"/>
                      <a:pt x="49" y="107"/>
                      <a:pt x="54" y="10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black">
              <a:xfrm>
                <a:off x="5006974" y="3206748"/>
                <a:ext cx="236539" cy="466723"/>
              </a:xfrm>
              <a:custGeom>
                <a:avLst/>
                <a:gdLst>
                  <a:gd name="T0" fmla="*/ 55 w 63"/>
                  <a:gd name="T1" fmla="*/ 0 h 123"/>
                  <a:gd name="T2" fmla="*/ 62 w 63"/>
                  <a:gd name="T3" fmla="*/ 2 h 123"/>
                  <a:gd name="T4" fmla="*/ 63 w 63"/>
                  <a:gd name="T5" fmla="*/ 6 h 123"/>
                  <a:gd name="T6" fmla="*/ 63 w 63"/>
                  <a:gd name="T7" fmla="*/ 22 h 123"/>
                  <a:gd name="T8" fmla="*/ 60 w 63"/>
                  <a:gd name="T9" fmla="*/ 22 h 123"/>
                  <a:gd name="T10" fmla="*/ 57 w 63"/>
                  <a:gd name="T11" fmla="*/ 22 h 123"/>
                  <a:gd name="T12" fmla="*/ 39 w 63"/>
                  <a:gd name="T13" fmla="*/ 25 h 123"/>
                  <a:gd name="T14" fmla="*/ 24 w 63"/>
                  <a:gd name="T15" fmla="*/ 36 h 123"/>
                  <a:gd name="T16" fmla="*/ 24 w 63"/>
                  <a:gd name="T17" fmla="*/ 123 h 123"/>
                  <a:gd name="T18" fmla="*/ 5 w 63"/>
                  <a:gd name="T19" fmla="*/ 123 h 123"/>
                  <a:gd name="T20" fmla="*/ 0 w 63"/>
                  <a:gd name="T21" fmla="*/ 118 h 123"/>
                  <a:gd name="T22" fmla="*/ 0 w 63"/>
                  <a:gd name="T23" fmla="*/ 1 h 123"/>
                  <a:gd name="T24" fmla="*/ 14 w 63"/>
                  <a:gd name="T25" fmla="*/ 1 h 123"/>
                  <a:gd name="T26" fmla="*/ 19 w 63"/>
                  <a:gd name="T27" fmla="*/ 2 h 123"/>
                  <a:gd name="T28" fmla="*/ 21 w 63"/>
                  <a:gd name="T29" fmla="*/ 7 h 123"/>
                  <a:gd name="T30" fmla="*/ 22 w 63"/>
                  <a:gd name="T31" fmla="*/ 18 h 123"/>
                  <a:gd name="T32" fmla="*/ 36 w 63"/>
                  <a:gd name="T33" fmla="*/ 6 h 123"/>
                  <a:gd name="T34" fmla="*/ 55 w 63"/>
                  <a:gd name="T35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3" h="123">
                    <a:moveTo>
                      <a:pt x="55" y="0"/>
                    </a:moveTo>
                    <a:cubicBezTo>
                      <a:pt x="58" y="0"/>
                      <a:pt x="60" y="1"/>
                      <a:pt x="62" y="2"/>
                    </a:cubicBezTo>
                    <a:cubicBezTo>
                      <a:pt x="63" y="3"/>
                      <a:pt x="63" y="4"/>
                      <a:pt x="63" y="6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2" y="22"/>
                      <a:pt x="61" y="22"/>
                      <a:pt x="60" y="22"/>
                    </a:cubicBezTo>
                    <a:cubicBezTo>
                      <a:pt x="59" y="22"/>
                      <a:pt x="58" y="22"/>
                      <a:pt x="57" y="22"/>
                    </a:cubicBezTo>
                    <a:cubicBezTo>
                      <a:pt x="50" y="22"/>
                      <a:pt x="44" y="23"/>
                      <a:pt x="39" y="25"/>
                    </a:cubicBezTo>
                    <a:cubicBezTo>
                      <a:pt x="34" y="27"/>
                      <a:pt x="29" y="31"/>
                      <a:pt x="24" y="36"/>
                    </a:cubicBezTo>
                    <a:cubicBezTo>
                      <a:pt x="24" y="123"/>
                      <a:pt x="24" y="123"/>
                      <a:pt x="24" y="123"/>
                    </a:cubicBezTo>
                    <a:cubicBezTo>
                      <a:pt x="5" y="123"/>
                      <a:pt x="5" y="123"/>
                      <a:pt x="5" y="123"/>
                    </a:cubicBezTo>
                    <a:cubicBezTo>
                      <a:pt x="2" y="123"/>
                      <a:pt x="0" y="121"/>
                      <a:pt x="0" y="118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8" y="2"/>
                      <a:pt x="19" y="2"/>
                    </a:cubicBezTo>
                    <a:cubicBezTo>
                      <a:pt x="20" y="3"/>
                      <a:pt x="21" y="5"/>
                      <a:pt x="21" y="7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6" y="13"/>
                      <a:pt x="30" y="9"/>
                      <a:pt x="36" y="6"/>
                    </a:cubicBezTo>
                    <a:cubicBezTo>
                      <a:pt x="42" y="2"/>
                      <a:pt x="48" y="0"/>
                      <a:pt x="5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6" name="Freeform 10"/>
              <p:cNvSpPr>
                <a:spLocks noEditPoints="1"/>
              </p:cNvSpPr>
              <p:nvPr/>
            </p:nvSpPr>
            <p:spPr bwMode="black">
              <a:xfrm>
                <a:off x="5295902" y="3198810"/>
                <a:ext cx="360362" cy="487363"/>
              </a:xfrm>
              <a:custGeom>
                <a:avLst/>
                <a:gdLst>
                  <a:gd name="T0" fmla="*/ 23 w 96"/>
                  <a:gd name="T1" fmla="*/ 73 h 128"/>
                  <a:gd name="T2" fmla="*/ 25 w 96"/>
                  <a:gd name="T3" fmla="*/ 90 h 128"/>
                  <a:gd name="T4" fmla="*/ 31 w 96"/>
                  <a:gd name="T5" fmla="*/ 100 h 128"/>
                  <a:gd name="T6" fmla="*/ 42 w 96"/>
                  <a:gd name="T7" fmla="*/ 107 h 128"/>
                  <a:gd name="T8" fmla="*/ 59 w 96"/>
                  <a:gd name="T9" fmla="*/ 109 h 128"/>
                  <a:gd name="T10" fmla="*/ 76 w 96"/>
                  <a:gd name="T11" fmla="*/ 108 h 128"/>
                  <a:gd name="T12" fmla="*/ 87 w 96"/>
                  <a:gd name="T13" fmla="*/ 107 h 128"/>
                  <a:gd name="T14" fmla="*/ 92 w 96"/>
                  <a:gd name="T15" fmla="*/ 112 h 128"/>
                  <a:gd name="T16" fmla="*/ 92 w 96"/>
                  <a:gd name="T17" fmla="*/ 122 h 128"/>
                  <a:gd name="T18" fmla="*/ 76 w 96"/>
                  <a:gd name="T19" fmla="*/ 126 h 128"/>
                  <a:gd name="T20" fmla="*/ 53 w 96"/>
                  <a:gd name="T21" fmla="*/ 128 h 128"/>
                  <a:gd name="T22" fmla="*/ 30 w 96"/>
                  <a:gd name="T23" fmla="*/ 125 h 128"/>
                  <a:gd name="T24" fmla="*/ 13 w 96"/>
                  <a:gd name="T25" fmla="*/ 114 h 128"/>
                  <a:gd name="T26" fmla="*/ 3 w 96"/>
                  <a:gd name="T27" fmla="*/ 94 h 128"/>
                  <a:gd name="T28" fmla="*/ 0 w 96"/>
                  <a:gd name="T29" fmla="*/ 65 h 128"/>
                  <a:gd name="T30" fmla="*/ 3 w 96"/>
                  <a:gd name="T31" fmla="*/ 35 h 128"/>
                  <a:gd name="T32" fmla="*/ 13 w 96"/>
                  <a:gd name="T33" fmla="*/ 15 h 128"/>
                  <a:gd name="T34" fmla="*/ 28 w 96"/>
                  <a:gd name="T35" fmla="*/ 4 h 128"/>
                  <a:gd name="T36" fmla="*/ 50 w 96"/>
                  <a:gd name="T37" fmla="*/ 0 h 128"/>
                  <a:gd name="T38" fmla="*/ 73 w 96"/>
                  <a:gd name="T39" fmla="*/ 4 h 128"/>
                  <a:gd name="T40" fmla="*/ 87 w 96"/>
                  <a:gd name="T41" fmla="*/ 15 h 128"/>
                  <a:gd name="T42" fmla="*/ 94 w 96"/>
                  <a:gd name="T43" fmla="*/ 31 h 128"/>
                  <a:gd name="T44" fmla="*/ 96 w 96"/>
                  <a:gd name="T45" fmla="*/ 50 h 128"/>
                  <a:gd name="T46" fmla="*/ 95 w 96"/>
                  <a:gd name="T47" fmla="*/ 63 h 128"/>
                  <a:gd name="T48" fmla="*/ 93 w 96"/>
                  <a:gd name="T49" fmla="*/ 73 h 128"/>
                  <a:gd name="T50" fmla="*/ 23 w 96"/>
                  <a:gd name="T51" fmla="*/ 73 h 128"/>
                  <a:gd name="T52" fmla="*/ 74 w 96"/>
                  <a:gd name="T53" fmla="*/ 56 h 128"/>
                  <a:gd name="T54" fmla="*/ 74 w 96"/>
                  <a:gd name="T55" fmla="*/ 53 h 128"/>
                  <a:gd name="T56" fmla="*/ 74 w 96"/>
                  <a:gd name="T57" fmla="*/ 49 h 128"/>
                  <a:gd name="T58" fmla="*/ 69 w 96"/>
                  <a:gd name="T59" fmla="*/ 26 h 128"/>
                  <a:gd name="T60" fmla="*/ 51 w 96"/>
                  <a:gd name="T61" fmla="*/ 19 h 128"/>
                  <a:gd name="T62" fmla="*/ 38 w 96"/>
                  <a:gd name="T63" fmla="*/ 21 h 128"/>
                  <a:gd name="T64" fmla="*/ 29 w 96"/>
                  <a:gd name="T65" fmla="*/ 29 h 128"/>
                  <a:gd name="T66" fmla="*/ 25 w 96"/>
                  <a:gd name="T67" fmla="*/ 40 h 128"/>
                  <a:gd name="T68" fmla="*/ 23 w 96"/>
                  <a:gd name="T69" fmla="*/ 56 h 128"/>
                  <a:gd name="T70" fmla="*/ 74 w 96"/>
                  <a:gd name="T71" fmla="*/ 5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28">
                    <a:moveTo>
                      <a:pt x="23" y="73"/>
                    </a:moveTo>
                    <a:cubicBezTo>
                      <a:pt x="24" y="80"/>
                      <a:pt x="24" y="85"/>
                      <a:pt x="25" y="90"/>
                    </a:cubicBezTo>
                    <a:cubicBezTo>
                      <a:pt x="26" y="94"/>
                      <a:pt x="28" y="98"/>
                      <a:pt x="31" y="100"/>
                    </a:cubicBezTo>
                    <a:cubicBezTo>
                      <a:pt x="34" y="103"/>
                      <a:pt x="37" y="105"/>
                      <a:pt x="42" y="107"/>
                    </a:cubicBezTo>
                    <a:cubicBezTo>
                      <a:pt x="46" y="108"/>
                      <a:pt x="52" y="109"/>
                      <a:pt x="59" y="109"/>
                    </a:cubicBezTo>
                    <a:cubicBezTo>
                      <a:pt x="65" y="109"/>
                      <a:pt x="71" y="108"/>
                      <a:pt x="76" y="108"/>
                    </a:cubicBezTo>
                    <a:cubicBezTo>
                      <a:pt x="81" y="107"/>
                      <a:pt x="85" y="107"/>
                      <a:pt x="87" y="107"/>
                    </a:cubicBezTo>
                    <a:cubicBezTo>
                      <a:pt x="90" y="107"/>
                      <a:pt x="92" y="108"/>
                      <a:pt x="92" y="112"/>
                    </a:cubicBezTo>
                    <a:cubicBezTo>
                      <a:pt x="92" y="122"/>
                      <a:pt x="92" y="122"/>
                      <a:pt x="92" y="122"/>
                    </a:cubicBezTo>
                    <a:cubicBezTo>
                      <a:pt x="88" y="124"/>
                      <a:pt x="83" y="125"/>
                      <a:pt x="76" y="126"/>
                    </a:cubicBezTo>
                    <a:cubicBezTo>
                      <a:pt x="70" y="127"/>
                      <a:pt x="62" y="128"/>
                      <a:pt x="53" y="128"/>
                    </a:cubicBezTo>
                    <a:cubicBezTo>
                      <a:pt x="44" y="128"/>
                      <a:pt x="36" y="127"/>
                      <a:pt x="30" y="125"/>
                    </a:cubicBezTo>
                    <a:cubicBezTo>
                      <a:pt x="23" y="122"/>
                      <a:pt x="17" y="119"/>
                      <a:pt x="13" y="114"/>
                    </a:cubicBezTo>
                    <a:cubicBezTo>
                      <a:pt x="9" y="109"/>
                      <a:pt x="5" y="102"/>
                      <a:pt x="3" y="94"/>
                    </a:cubicBezTo>
                    <a:cubicBezTo>
                      <a:pt x="1" y="86"/>
                      <a:pt x="0" y="76"/>
                      <a:pt x="0" y="65"/>
                    </a:cubicBezTo>
                    <a:cubicBezTo>
                      <a:pt x="0" y="53"/>
                      <a:pt x="1" y="43"/>
                      <a:pt x="3" y="35"/>
                    </a:cubicBezTo>
                    <a:cubicBezTo>
                      <a:pt x="5" y="27"/>
                      <a:pt x="9" y="20"/>
                      <a:pt x="13" y="15"/>
                    </a:cubicBezTo>
                    <a:cubicBezTo>
                      <a:pt x="17" y="10"/>
                      <a:pt x="22" y="6"/>
                      <a:pt x="28" y="4"/>
                    </a:cubicBezTo>
                    <a:cubicBezTo>
                      <a:pt x="35" y="1"/>
                      <a:pt x="42" y="0"/>
                      <a:pt x="50" y="0"/>
                    </a:cubicBezTo>
                    <a:cubicBezTo>
                      <a:pt x="60" y="0"/>
                      <a:pt x="67" y="2"/>
                      <a:pt x="73" y="4"/>
                    </a:cubicBezTo>
                    <a:cubicBezTo>
                      <a:pt x="79" y="7"/>
                      <a:pt x="84" y="10"/>
                      <a:pt x="87" y="15"/>
                    </a:cubicBezTo>
                    <a:cubicBezTo>
                      <a:pt x="90" y="19"/>
                      <a:pt x="93" y="25"/>
                      <a:pt x="94" y="31"/>
                    </a:cubicBezTo>
                    <a:cubicBezTo>
                      <a:pt x="95" y="37"/>
                      <a:pt x="96" y="43"/>
                      <a:pt x="96" y="50"/>
                    </a:cubicBezTo>
                    <a:cubicBezTo>
                      <a:pt x="96" y="55"/>
                      <a:pt x="96" y="59"/>
                      <a:pt x="95" y="63"/>
                    </a:cubicBezTo>
                    <a:cubicBezTo>
                      <a:pt x="95" y="68"/>
                      <a:pt x="94" y="71"/>
                      <a:pt x="93" y="73"/>
                    </a:cubicBezTo>
                    <a:lnTo>
                      <a:pt x="23" y="73"/>
                    </a:lnTo>
                    <a:close/>
                    <a:moveTo>
                      <a:pt x="74" y="56"/>
                    </a:moveTo>
                    <a:cubicBezTo>
                      <a:pt x="74" y="55"/>
                      <a:pt x="74" y="53"/>
                      <a:pt x="74" y="53"/>
                    </a:cubicBezTo>
                    <a:cubicBezTo>
                      <a:pt x="74" y="52"/>
                      <a:pt x="74" y="51"/>
                      <a:pt x="74" y="49"/>
                    </a:cubicBezTo>
                    <a:cubicBezTo>
                      <a:pt x="74" y="39"/>
                      <a:pt x="73" y="32"/>
                      <a:pt x="69" y="26"/>
                    </a:cubicBezTo>
                    <a:cubicBezTo>
                      <a:pt x="66" y="21"/>
                      <a:pt x="60" y="19"/>
                      <a:pt x="51" y="19"/>
                    </a:cubicBezTo>
                    <a:cubicBezTo>
                      <a:pt x="46" y="19"/>
                      <a:pt x="41" y="19"/>
                      <a:pt x="38" y="21"/>
                    </a:cubicBezTo>
                    <a:cubicBezTo>
                      <a:pt x="34" y="23"/>
                      <a:pt x="31" y="25"/>
                      <a:pt x="29" y="29"/>
                    </a:cubicBezTo>
                    <a:cubicBezTo>
                      <a:pt x="27" y="32"/>
                      <a:pt x="26" y="36"/>
                      <a:pt x="25" y="40"/>
                    </a:cubicBezTo>
                    <a:cubicBezTo>
                      <a:pt x="24" y="45"/>
                      <a:pt x="23" y="50"/>
                      <a:pt x="23" y="56"/>
                    </a:cubicBezTo>
                    <a:lnTo>
                      <a:pt x="74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7" name="Freeform 11"/>
              <p:cNvSpPr>
                <a:spLocks noEditPoints="1"/>
              </p:cNvSpPr>
              <p:nvPr/>
            </p:nvSpPr>
            <p:spPr bwMode="black">
              <a:xfrm>
                <a:off x="5746750" y="3040059"/>
                <a:ext cx="109537" cy="633412"/>
              </a:xfrm>
              <a:custGeom>
                <a:avLst/>
                <a:gdLst>
                  <a:gd name="T0" fmla="*/ 15 w 29"/>
                  <a:gd name="T1" fmla="*/ 26 h 167"/>
                  <a:gd name="T2" fmla="*/ 3 w 29"/>
                  <a:gd name="T3" fmla="*/ 23 h 167"/>
                  <a:gd name="T4" fmla="*/ 0 w 29"/>
                  <a:gd name="T5" fmla="*/ 13 h 167"/>
                  <a:gd name="T6" fmla="*/ 3 w 29"/>
                  <a:gd name="T7" fmla="*/ 3 h 167"/>
                  <a:gd name="T8" fmla="*/ 15 w 29"/>
                  <a:gd name="T9" fmla="*/ 0 h 167"/>
                  <a:gd name="T10" fmla="*/ 26 w 29"/>
                  <a:gd name="T11" fmla="*/ 3 h 167"/>
                  <a:gd name="T12" fmla="*/ 29 w 29"/>
                  <a:gd name="T13" fmla="*/ 13 h 167"/>
                  <a:gd name="T14" fmla="*/ 26 w 29"/>
                  <a:gd name="T15" fmla="*/ 23 h 167"/>
                  <a:gd name="T16" fmla="*/ 15 w 29"/>
                  <a:gd name="T17" fmla="*/ 26 h 167"/>
                  <a:gd name="T18" fmla="*/ 27 w 29"/>
                  <a:gd name="T19" fmla="*/ 167 h 167"/>
                  <a:gd name="T20" fmla="*/ 8 w 29"/>
                  <a:gd name="T21" fmla="*/ 167 h 167"/>
                  <a:gd name="T22" fmla="*/ 3 w 29"/>
                  <a:gd name="T23" fmla="*/ 162 h 167"/>
                  <a:gd name="T24" fmla="*/ 3 w 29"/>
                  <a:gd name="T25" fmla="*/ 45 h 167"/>
                  <a:gd name="T26" fmla="*/ 21 w 29"/>
                  <a:gd name="T27" fmla="*/ 45 h 167"/>
                  <a:gd name="T28" fmla="*/ 27 w 29"/>
                  <a:gd name="T29" fmla="*/ 51 h 167"/>
                  <a:gd name="T30" fmla="*/ 27 w 29"/>
                  <a:gd name="T31" fmla="*/ 16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9" h="167">
                    <a:moveTo>
                      <a:pt x="15" y="26"/>
                    </a:moveTo>
                    <a:cubicBezTo>
                      <a:pt x="9" y="26"/>
                      <a:pt x="5" y="25"/>
                      <a:pt x="3" y="23"/>
                    </a:cubicBezTo>
                    <a:cubicBezTo>
                      <a:pt x="1" y="21"/>
                      <a:pt x="0" y="18"/>
                      <a:pt x="0" y="13"/>
                    </a:cubicBezTo>
                    <a:cubicBezTo>
                      <a:pt x="0" y="8"/>
                      <a:pt x="1" y="5"/>
                      <a:pt x="3" y="3"/>
                    </a:cubicBezTo>
                    <a:cubicBezTo>
                      <a:pt x="5" y="1"/>
                      <a:pt x="9" y="0"/>
                      <a:pt x="15" y="0"/>
                    </a:cubicBezTo>
                    <a:cubicBezTo>
                      <a:pt x="20" y="0"/>
                      <a:pt x="23" y="1"/>
                      <a:pt x="26" y="3"/>
                    </a:cubicBezTo>
                    <a:cubicBezTo>
                      <a:pt x="28" y="5"/>
                      <a:pt x="29" y="8"/>
                      <a:pt x="29" y="13"/>
                    </a:cubicBezTo>
                    <a:cubicBezTo>
                      <a:pt x="29" y="18"/>
                      <a:pt x="28" y="21"/>
                      <a:pt x="26" y="23"/>
                    </a:cubicBezTo>
                    <a:cubicBezTo>
                      <a:pt x="23" y="25"/>
                      <a:pt x="20" y="26"/>
                      <a:pt x="15" y="26"/>
                    </a:cubicBezTo>
                    <a:close/>
                    <a:moveTo>
                      <a:pt x="27" y="167"/>
                    </a:moveTo>
                    <a:cubicBezTo>
                      <a:pt x="8" y="167"/>
                      <a:pt x="8" y="167"/>
                      <a:pt x="8" y="167"/>
                    </a:cubicBezTo>
                    <a:cubicBezTo>
                      <a:pt x="4" y="167"/>
                      <a:pt x="3" y="165"/>
                      <a:pt x="3" y="162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5" y="45"/>
                      <a:pt x="27" y="47"/>
                      <a:pt x="27" y="51"/>
                    </a:cubicBezTo>
                    <a:lnTo>
                      <a:pt x="27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8" name="Freeform 12"/>
              <p:cNvSpPr>
                <a:spLocks/>
              </p:cNvSpPr>
              <p:nvPr/>
            </p:nvSpPr>
            <p:spPr bwMode="black">
              <a:xfrm>
                <a:off x="5961062" y="3201985"/>
                <a:ext cx="363537" cy="471486"/>
              </a:xfrm>
              <a:custGeom>
                <a:avLst/>
                <a:gdLst>
                  <a:gd name="T0" fmla="*/ 5 w 97"/>
                  <a:gd name="T1" fmla="*/ 124 h 124"/>
                  <a:gd name="T2" fmla="*/ 0 w 97"/>
                  <a:gd name="T3" fmla="*/ 119 h 124"/>
                  <a:gd name="T4" fmla="*/ 0 w 97"/>
                  <a:gd name="T5" fmla="*/ 2 h 124"/>
                  <a:gd name="T6" fmla="*/ 14 w 97"/>
                  <a:gd name="T7" fmla="*/ 2 h 124"/>
                  <a:gd name="T8" fmla="*/ 19 w 97"/>
                  <a:gd name="T9" fmla="*/ 3 h 124"/>
                  <a:gd name="T10" fmla="*/ 21 w 97"/>
                  <a:gd name="T11" fmla="*/ 8 h 124"/>
                  <a:gd name="T12" fmla="*/ 22 w 97"/>
                  <a:gd name="T13" fmla="*/ 16 h 124"/>
                  <a:gd name="T14" fmla="*/ 60 w 97"/>
                  <a:gd name="T15" fmla="*/ 0 h 124"/>
                  <a:gd name="T16" fmla="*/ 88 w 97"/>
                  <a:gd name="T17" fmla="*/ 11 h 124"/>
                  <a:gd name="T18" fmla="*/ 97 w 97"/>
                  <a:gd name="T19" fmla="*/ 41 h 124"/>
                  <a:gd name="T20" fmla="*/ 97 w 97"/>
                  <a:gd name="T21" fmla="*/ 124 h 124"/>
                  <a:gd name="T22" fmla="*/ 78 w 97"/>
                  <a:gd name="T23" fmla="*/ 124 h 124"/>
                  <a:gd name="T24" fmla="*/ 74 w 97"/>
                  <a:gd name="T25" fmla="*/ 123 h 124"/>
                  <a:gd name="T26" fmla="*/ 72 w 97"/>
                  <a:gd name="T27" fmla="*/ 119 h 124"/>
                  <a:gd name="T28" fmla="*/ 72 w 97"/>
                  <a:gd name="T29" fmla="*/ 43 h 124"/>
                  <a:gd name="T30" fmla="*/ 67 w 97"/>
                  <a:gd name="T31" fmla="*/ 25 h 124"/>
                  <a:gd name="T32" fmla="*/ 52 w 97"/>
                  <a:gd name="T33" fmla="*/ 20 h 124"/>
                  <a:gd name="T34" fmla="*/ 35 w 97"/>
                  <a:gd name="T35" fmla="*/ 24 h 124"/>
                  <a:gd name="T36" fmla="*/ 24 w 97"/>
                  <a:gd name="T37" fmla="*/ 32 h 124"/>
                  <a:gd name="T38" fmla="*/ 24 w 97"/>
                  <a:gd name="T39" fmla="*/ 124 h 124"/>
                  <a:gd name="T40" fmla="*/ 5 w 97"/>
                  <a:gd name="T41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7" h="124">
                    <a:moveTo>
                      <a:pt x="5" y="124"/>
                    </a:moveTo>
                    <a:cubicBezTo>
                      <a:pt x="1" y="124"/>
                      <a:pt x="0" y="122"/>
                      <a:pt x="0" y="119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6" y="2"/>
                      <a:pt x="17" y="3"/>
                      <a:pt x="19" y="3"/>
                    </a:cubicBezTo>
                    <a:cubicBezTo>
                      <a:pt x="20" y="4"/>
                      <a:pt x="21" y="6"/>
                      <a:pt x="21" y="8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32" y="5"/>
                      <a:pt x="45" y="0"/>
                      <a:pt x="60" y="0"/>
                    </a:cubicBezTo>
                    <a:cubicBezTo>
                      <a:pt x="73" y="0"/>
                      <a:pt x="83" y="3"/>
                      <a:pt x="88" y="11"/>
                    </a:cubicBezTo>
                    <a:cubicBezTo>
                      <a:pt x="94" y="19"/>
                      <a:pt x="97" y="29"/>
                      <a:pt x="97" y="41"/>
                    </a:cubicBezTo>
                    <a:cubicBezTo>
                      <a:pt x="97" y="124"/>
                      <a:pt x="97" y="124"/>
                      <a:pt x="97" y="124"/>
                    </a:cubicBezTo>
                    <a:cubicBezTo>
                      <a:pt x="78" y="124"/>
                      <a:pt x="78" y="124"/>
                      <a:pt x="78" y="124"/>
                    </a:cubicBezTo>
                    <a:cubicBezTo>
                      <a:pt x="76" y="124"/>
                      <a:pt x="75" y="124"/>
                      <a:pt x="74" y="123"/>
                    </a:cubicBezTo>
                    <a:cubicBezTo>
                      <a:pt x="73" y="122"/>
                      <a:pt x="72" y="121"/>
                      <a:pt x="72" y="119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35"/>
                      <a:pt x="71" y="29"/>
                      <a:pt x="67" y="25"/>
                    </a:cubicBezTo>
                    <a:cubicBezTo>
                      <a:pt x="63" y="22"/>
                      <a:pt x="58" y="20"/>
                      <a:pt x="52" y="20"/>
                    </a:cubicBezTo>
                    <a:cubicBezTo>
                      <a:pt x="45" y="20"/>
                      <a:pt x="39" y="21"/>
                      <a:pt x="35" y="24"/>
                    </a:cubicBezTo>
                    <a:cubicBezTo>
                      <a:pt x="30" y="27"/>
                      <a:pt x="27" y="29"/>
                      <a:pt x="24" y="32"/>
                    </a:cubicBezTo>
                    <a:cubicBezTo>
                      <a:pt x="24" y="124"/>
                      <a:pt x="24" y="124"/>
                      <a:pt x="24" y="124"/>
                    </a:cubicBezTo>
                    <a:lnTo>
                      <a:pt x="5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19" name="Freeform 13"/>
              <p:cNvSpPr>
                <a:spLocks/>
              </p:cNvSpPr>
              <p:nvPr/>
            </p:nvSpPr>
            <p:spPr bwMode="black">
              <a:xfrm>
                <a:off x="6400799" y="3209923"/>
                <a:ext cx="379414" cy="463551"/>
              </a:xfrm>
              <a:custGeom>
                <a:avLst/>
                <a:gdLst>
                  <a:gd name="T0" fmla="*/ 43 w 101"/>
                  <a:gd name="T1" fmla="*/ 122 h 122"/>
                  <a:gd name="T2" fmla="*/ 38 w 101"/>
                  <a:gd name="T3" fmla="*/ 121 h 122"/>
                  <a:gd name="T4" fmla="*/ 36 w 101"/>
                  <a:gd name="T5" fmla="*/ 117 h 122"/>
                  <a:gd name="T6" fmla="*/ 13 w 101"/>
                  <a:gd name="T7" fmla="*/ 59 h 122"/>
                  <a:gd name="T8" fmla="*/ 0 w 101"/>
                  <a:gd name="T9" fmla="*/ 0 h 122"/>
                  <a:gd name="T10" fmla="*/ 20 w 101"/>
                  <a:gd name="T11" fmla="*/ 0 h 122"/>
                  <a:gd name="T12" fmla="*/ 25 w 101"/>
                  <a:gd name="T13" fmla="*/ 6 h 122"/>
                  <a:gd name="T14" fmla="*/ 29 w 101"/>
                  <a:gd name="T15" fmla="*/ 30 h 122"/>
                  <a:gd name="T16" fmla="*/ 35 w 101"/>
                  <a:gd name="T17" fmla="*/ 55 h 122"/>
                  <a:gd name="T18" fmla="*/ 43 w 101"/>
                  <a:gd name="T19" fmla="*/ 79 h 122"/>
                  <a:gd name="T20" fmla="*/ 51 w 101"/>
                  <a:gd name="T21" fmla="*/ 101 h 122"/>
                  <a:gd name="T22" fmla="*/ 60 w 101"/>
                  <a:gd name="T23" fmla="*/ 78 h 122"/>
                  <a:gd name="T24" fmla="*/ 67 w 101"/>
                  <a:gd name="T25" fmla="*/ 52 h 122"/>
                  <a:gd name="T26" fmla="*/ 74 w 101"/>
                  <a:gd name="T27" fmla="*/ 25 h 122"/>
                  <a:gd name="T28" fmla="*/ 78 w 101"/>
                  <a:gd name="T29" fmla="*/ 0 h 122"/>
                  <a:gd name="T30" fmla="*/ 96 w 101"/>
                  <a:gd name="T31" fmla="*/ 0 h 122"/>
                  <a:gd name="T32" fmla="*/ 101 w 101"/>
                  <a:gd name="T33" fmla="*/ 5 h 122"/>
                  <a:gd name="T34" fmla="*/ 100 w 101"/>
                  <a:gd name="T35" fmla="*/ 11 h 122"/>
                  <a:gd name="T36" fmla="*/ 99 w 101"/>
                  <a:gd name="T37" fmla="*/ 19 h 122"/>
                  <a:gd name="T38" fmla="*/ 85 w 101"/>
                  <a:gd name="T39" fmla="*/ 70 h 122"/>
                  <a:gd name="T40" fmla="*/ 64 w 101"/>
                  <a:gd name="T41" fmla="*/ 122 h 122"/>
                  <a:gd name="T42" fmla="*/ 43 w 101"/>
                  <a:gd name="T43" fmla="*/ 122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1" h="122">
                    <a:moveTo>
                      <a:pt x="43" y="122"/>
                    </a:moveTo>
                    <a:cubicBezTo>
                      <a:pt x="41" y="122"/>
                      <a:pt x="39" y="122"/>
                      <a:pt x="38" y="121"/>
                    </a:cubicBezTo>
                    <a:cubicBezTo>
                      <a:pt x="38" y="120"/>
                      <a:pt x="37" y="119"/>
                      <a:pt x="36" y="117"/>
                    </a:cubicBezTo>
                    <a:cubicBezTo>
                      <a:pt x="27" y="98"/>
                      <a:pt x="20" y="79"/>
                      <a:pt x="13" y="59"/>
                    </a:cubicBezTo>
                    <a:cubicBezTo>
                      <a:pt x="7" y="40"/>
                      <a:pt x="2" y="20"/>
                      <a:pt x="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3" y="0"/>
                      <a:pt x="25" y="2"/>
                      <a:pt x="25" y="6"/>
                    </a:cubicBezTo>
                    <a:cubicBezTo>
                      <a:pt x="26" y="13"/>
                      <a:pt x="28" y="21"/>
                      <a:pt x="29" y="30"/>
                    </a:cubicBezTo>
                    <a:cubicBezTo>
                      <a:pt x="31" y="38"/>
                      <a:pt x="33" y="46"/>
                      <a:pt x="35" y="55"/>
                    </a:cubicBezTo>
                    <a:cubicBezTo>
                      <a:pt x="38" y="63"/>
                      <a:pt x="40" y="71"/>
                      <a:pt x="43" y="79"/>
                    </a:cubicBezTo>
                    <a:cubicBezTo>
                      <a:pt x="45" y="87"/>
                      <a:pt x="48" y="95"/>
                      <a:pt x="51" y="101"/>
                    </a:cubicBezTo>
                    <a:cubicBezTo>
                      <a:pt x="54" y="95"/>
                      <a:pt x="57" y="87"/>
                      <a:pt x="60" y="78"/>
                    </a:cubicBezTo>
                    <a:cubicBezTo>
                      <a:pt x="63" y="70"/>
                      <a:pt x="65" y="61"/>
                      <a:pt x="67" y="52"/>
                    </a:cubicBezTo>
                    <a:cubicBezTo>
                      <a:pt x="70" y="43"/>
                      <a:pt x="72" y="34"/>
                      <a:pt x="74" y="25"/>
                    </a:cubicBezTo>
                    <a:cubicBezTo>
                      <a:pt x="75" y="16"/>
                      <a:pt x="77" y="8"/>
                      <a:pt x="7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9" y="0"/>
                      <a:pt x="101" y="2"/>
                      <a:pt x="101" y="5"/>
                    </a:cubicBezTo>
                    <a:cubicBezTo>
                      <a:pt x="101" y="7"/>
                      <a:pt x="101" y="9"/>
                      <a:pt x="100" y="11"/>
                    </a:cubicBezTo>
                    <a:cubicBezTo>
                      <a:pt x="100" y="13"/>
                      <a:pt x="100" y="16"/>
                      <a:pt x="99" y="19"/>
                    </a:cubicBezTo>
                    <a:cubicBezTo>
                      <a:pt x="96" y="36"/>
                      <a:pt x="91" y="53"/>
                      <a:pt x="85" y="70"/>
                    </a:cubicBezTo>
                    <a:cubicBezTo>
                      <a:pt x="79" y="88"/>
                      <a:pt x="72" y="105"/>
                      <a:pt x="64" y="122"/>
                    </a:cubicBezTo>
                    <a:lnTo>
                      <a:pt x="43" y="1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0" name="Freeform 14"/>
              <p:cNvSpPr>
                <a:spLocks noEditPoints="1"/>
              </p:cNvSpPr>
              <p:nvPr/>
            </p:nvSpPr>
            <p:spPr bwMode="black">
              <a:xfrm>
                <a:off x="6840536" y="3198810"/>
                <a:ext cx="360362" cy="487363"/>
              </a:xfrm>
              <a:custGeom>
                <a:avLst/>
                <a:gdLst>
                  <a:gd name="T0" fmla="*/ 23 w 96"/>
                  <a:gd name="T1" fmla="*/ 73 h 128"/>
                  <a:gd name="T2" fmla="*/ 25 w 96"/>
                  <a:gd name="T3" fmla="*/ 90 h 128"/>
                  <a:gd name="T4" fmla="*/ 31 w 96"/>
                  <a:gd name="T5" fmla="*/ 100 h 128"/>
                  <a:gd name="T6" fmla="*/ 41 w 96"/>
                  <a:gd name="T7" fmla="*/ 107 h 128"/>
                  <a:gd name="T8" fmla="*/ 59 w 96"/>
                  <a:gd name="T9" fmla="*/ 109 h 128"/>
                  <a:gd name="T10" fmla="*/ 76 w 96"/>
                  <a:gd name="T11" fmla="*/ 108 h 128"/>
                  <a:gd name="T12" fmla="*/ 86 w 96"/>
                  <a:gd name="T13" fmla="*/ 107 h 128"/>
                  <a:gd name="T14" fmla="*/ 92 w 96"/>
                  <a:gd name="T15" fmla="*/ 112 h 128"/>
                  <a:gd name="T16" fmla="*/ 92 w 96"/>
                  <a:gd name="T17" fmla="*/ 122 h 128"/>
                  <a:gd name="T18" fmla="*/ 76 w 96"/>
                  <a:gd name="T19" fmla="*/ 126 h 128"/>
                  <a:gd name="T20" fmla="*/ 53 w 96"/>
                  <a:gd name="T21" fmla="*/ 128 h 128"/>
                  <a:gd name="T22" fmla="*/ 29 w 96"/>
                  <a:gd name="T23" fmla="*/ 125 h 128"/>
                  <a:gd name="T24" fmla="*/ 13 w 96"/>
                  <a:gd name="T25" fmla="*/ 114 h 128"/>
                  <a:gd name="T26" fmla="*/ 3 w 96"/>
                  <a:gd name="T27" fmla="*/ 94 h 128"/>
                  <a:gd name="T28" fmla="*/ 0 w 96"/>
                  <a:gd name="T29" fmla="*/ 65 h 128"/>
                  <a:gd name="T30" fmla="*/ 3 w 96"/>
                  <a:gd name="T31" fmla="*/ 35 h 128"/>
                  <a:gd name="T32" fmla="*/ 12 w 96"/>
                  <a:gd name="T33" fmla="*/ 15 h 128"/>
                  <a:gd name="T34" fmla="*/ 28 w 96"/>
                  <a:gd name="T35" fmla="*/ 4 h 128"/>
                  <a:gd name="T36" fmla="*/ 50 w 96"/>
                  <a:gd name="T37" fmla="*/ 0 h 128"/>
                  <a:gd name="T38" fmla="*/ 73 w 96"/>
                  <a:gd name="T39" fmla="*/ 4 h 128"/>
                  <a:gd name="T40" fmla="*/ 87 w 96"/>
                  <a:gd name="T41" fmla="*/ 15 h 128"/>
                  <a:gd name="T42" fmla="*/ 94 w 96"/>
                  <a:gd name="T43" fmla="*/ 31 h 128"/>
                  <a:gd name="T44" fmla="*/ 96 w 96"/>
                  <a:gd name="T45" fmla="*/ 50 h 128"/>
                  <a:gd name="T46" fmla="*/ 95 w 96"/>
                  <a:gd name="T47" fmla="*/ 63 h 128"/>
                  <a:gd name="T48" fmla="*/ 93 w 96"/>
                  <a:gd name="T49" fmla="*/ 73 h 128"/>
                  <a:gd name="T50" fmla="*/ 23 w 96"/>
                  <a:gd name="T51" fmla="*/ 73 h 128"/>
                  <a:gd name="T52" fmla="*/ 73 w 96"/>
                  <a:gd name="T53" fmla="*/ 56 h 128"/>
                  <a:gd name="T54" fmla="*/ 74 w 96"/>
                  <a:gd name="T55" fmla="*/ 53 h 128"/>
                  <a:gd name="T56" fmla="*/ 74 w 96"/>
                  <a:gd name="T57" fmla="*/ 49 h 128"/>
                  <a:gd name="T58" fmla="*/ 69 w 96"/>
                  <a:gd name="T59" fmla="*/ 26 h 128"/>
                  <a:gd name="T60" fmla="*/ 51 w 96"/>
                  <a:gd name="T61" fmla="*/ 19 h 128"/>
                  <a:gd name="T62" fmla="*/ 37 w 96"/>
                  <a:gd name="T63" fmla="*/ 21 h 128"/>
                  <a:gd name="T64" fmla="*/ 29 w 96"/>
                  <a:gd name="T65" fmla="*/ 29 h 128"/>
                  <a:gd name="T66" fmla="*/ 24 w 96"/>
                  <a:gd name="T67" fmla="*/ 40 h 128"/>
                  <a:gd name="T68" fmla="*/ 23 w 96"/>
                  <a:gd name="T69" fmla="*/ 56 h 128"/>
                  <a:gd name="T70" fmla="*/ 73 w 96"/>
                  <a:gd name="T71" fmla="*/ 56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28">
                    <a:moveTo>
                      <a:pt x="23" y="73"/>
                    </a:moveTo>
                    <a:cubicBezTo>
                      <a:pt x="23" y="80"/>
                      <a:pt x="24" y="85"/>
                      <a:pt x="25" y="90"/>
                    </a:cubicBezTo>
                    <a:cubicBezTo>
                      <a:pt x="26" y="94"/>
                      <a:pt x="28" y="98"/>
                      <a:pt x="31" y="100"/>
                    </a:cubicBezTo>
                    <a:cubicBezTo>
                      <a:pt x="33" y="103"/>
                      <a:pt x="37" y="105"/>
                      <a:pt x="41" y="107"/>
                    </a:cubicBezTo>
                    <a:cubicBezTo>
                      <a:pt x="46" y="108"/>
                      <a:pt x="52" y="109"/>
                      <a:pt x="59" y="109"/>
                    </a:cubicBezTo>
                    <a:cubicBezTo>
                      <a:pt x="65" y="109"/>
                      <a:pt x="71" y="108"/>
                      <a:pt x="76" y="108"/>
                    </a:cubicBezTo>
                    <a:cubicBezTo>
                      <a:pt x="81" y="107"/>
                      <a:pt x="84" y="107"/>
                      <a:pt x="86" y="107"/>
                    </a:cubicBezTo>
                    <a:cubicBezTo>
                      <a:pt x="90" y="107"/>
                      <a:pt x="92" y="108"/>
                      <a:pt x="92" y="112"/>
                    </a:cubicBezTo>
                    <a:cubicBezTo>
                      <a:pt x="92" y="122"/>
                      <a:pt x="92" y="122"/>
                      <a:pt x="92" y="122"/>
                    </a:cubicBezTo>
                    <a:cubicBezTo>
                      <a:pt x="88" y="124"/>
                      <a:pt x="83" y="125"/>
                      <a:pt x="76" y="126"/>
                    </a:cubicBezTo>
                    <a:cubicBezTo>
                      <a:pt x="69" y="127"/>
                      <a:pt x="62" y="128"/>
                      <a:pt x="53" y="128"/>
                    </a:cubicBezTo>
                    <a:cubicBezTo>
                      <a:pt x="44" y="128"/>
                      <a:pt x="36" y="127"/>
                      <a:pt x="29" y="125"/>
                    </a:cubicBezTo>
                    <a:cubicBezTo>
                      <a:pt x="23" y="122"/>
                      <a:pt x="17" y="119"/>
                      <a:pt x="13" y="114"/>
                    </a:cubicBezTo>
                    <a:cubicBezTo>
                      <a:pt x="8" y="109"/>
                      <a:pt x="5" y="102"/>
                      <a:pt x="3" y="94"/>
                    </a:cubicBezTo>
                    <a:cubicBezTo>
                      <a:pt x="1" y="86"/>
                      <a:pt x="0" y="76"/>
                      <a:pt x="0" y="65"/>
                    </a:cubicBezTo>
                    <a:cubicBezTo>
                      <a:pt x="0" y="53"/>
                      <a:pt x="1" y="43"/>
                      <a:pt x="3" y="35"/>
                    </a:cubicBezTo>
                    <a:cubicBezTo>
                      <a:pt x="5" y="27"/>
                      <a:pt x="8" y="20"/>
                      <a:pt x="12" y="15"/>
                    </a:cubicBezTo>
                    <a:cubicBezTo>
                      <a:pt x="17" y="10"/>
                      <a:pt x="22" y="6"/>
                      <a:pt x="28" y="4"/>
                    </a:cubicBezTo>
                    <a:cubicBezTo>
                      <a:pt x="34" y="1"/>
                      <a:pt x="42" y="0"/>
                      <a:pt x="50" y="0"/>
                    </a:cubicBezTo>
                    <a:cubicBezTo>
                      <a:pt x="59" y="0"/>
                      <a:pt x="67" y="2"/>
                      <a:pt x="73" y="4"/>
                    </a:cubicBezTo>
                    <a:cubicBezTo>
                      <a:pt x="79" y="7"/>
                      <a:pt x="83" y="10"/>
                      <a:pt x="87" y="15"/>
                    </a:cubicBezTo>
                    <a:cubicBezTo>
                      <a:pt x="90" y="19"/>
                      <a:pt x="92" y="25"/>
                      <a:pt x="94" y="31"/>
                    </a:cubicBezTo>
                    <a:cubicBezTo>
                      <a:pt x="95" y="37"/>
                      <a:pt x="96" y="43"/>
                      <a:pt x="96" y="50"/>
                    </a:cubicBezTo>
                    <a:cubicBezTo>
                      <a:pt x="96" y="55"/>
                      <a:pt x="95" y="59"/>
                      <a:pt x="95" y="63"/>
                    </a:cubicBezTo>
                    <a:cubicBezTo>
                      <a:pt x="94" y="68"/>
                      <a:pt x="94" y="71"/>
                      <a:pt x="93" y="73"/>
                    </a:cubicBezTo>
                    <a:lnTo>
                      <a:pt x="23" y="73"/>
                    </a:lnTo>
                    <a:close/>
                    <a:moveTo>
                      <a:pt x="73" y="56"/>
                    </a:moveTo>
                    <a:cubicBezTo>
                      <a:pt x="74" y="55"/>
                      <a:pt x="74" y="53"/>
                      <a:pt x="74" y="53"/>
                    </a:cubicBezTo>
                    <a:cubicBezTo>
                      <a:pt x="74" y="52"/>
                      <a:pt x="74" y="51"/>
                      <a:pt x="74" y="49"/>
                    </a:cubicBezTo>
                    <a:cubicBezTo>
                      <a:pt x="74" y="39"/>
                      <a:pt x="72" y="32"/>
                      <a:pt x="69" y="26"/>
                    </a:cubicBezTo>
                    <a:cubicBezTo>
                      <a:pt x="66" y="21"/>
                      <a:pt x="60" y="19"/>
                      <a:pt x="51" y="19"/>
                    </a:cubicBezTo>
                    <a:cubicBezTo>
                      <a:pt x="45" y="19"/>
                      <a:pt x="41" y="19"/>
                      <a:pt x="37" y="21"/>
                    </a:cubicBezTo>
                    <a:cubicBezTo>
                      <a:pt x="34" y="23"/>
                      <a:pt x="31" y="25"/>
                      <a:pt x="29" y="29"/>
                    </a:cubicBezTo>
                    <a:cubicBezTo>
                      <a:pt x="27" y="32"/>
                      <a:pt x="25" y="36"/>
                      <a:pt x="24" y="40"/>
                    </a:cubicBezTo>
                    <a:cubicBezTo>
                      <a:pt x="24" y="45"/>
                      <a:pt x="23" y="50"/>
                      <a:pt x="23" y="56"/>
                    </a:cubicBezTo>
                    <a:lnTo>
                      <a:pt x="73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1" name="Freeform 15"/>
              <p:cNvSpPr>
                <a:spLocks/>
              </p:cNvSpPr>
              <p:nvPr/>
            </p:nvSpPr>
            <p:spPr bwMode="black">
              <a:xfrm>
                <a:off x="7297734" y="3201985"/>
                <a:ext cx="365125" cy="471486"/>
              </a:xfrm>
              <a:custGeom>
                <a:avLst/>
                <a:gdLst>
                  <a:gd name="T0" fmla="*/ 5 w 97"/>
                  <a:gd name="T1" fmla="*/ 124 h 124"/>
                  <a:gd name="T2" fmla="*/ 0 w 97"/>
                  <a:gd name="T3" fmla="*/ 119 h 124"/>
                  <a:gd name="T4" fmla="*/ 0 w 97"/>
                  <a:gd name="T5" fmla="*/ 2 h 124"/>
                  <a:gd name="T6" fmla="*/ 14 w 97"/>
                  <a:gd name="T7" fmla="*/ 2 h 124"/>
                  <a:gd name="T8" fmla="*/ 19 w 97"/>
                  <a:gd name="T9" fmla="*/ 3 h 124"/>
                  <a:gd name="T10" fmla="*/ 21 w 97"/>
                  <a:gd name="T11" fmla="*/ 8 h 124"/>
                  <a:gd name="T12" fmla="*/ 22 w 97"/>
                  <a:gd name="T13" fmla="*/ 16 h 124"/>
                  <a:gd name="T14" fmla="*/ 60 w 97"/>
                  <a:gd name="T15" fmla="*/ 0 h 124"/>
                  <a:gd name="T16" fmla="*/ 88 w 97"/>
                  <a:gd name="T17" fmla="*/ 11 h 124"/>
                  <a:gd name="T18" fmla="*/ 97 w 97"/>
                  <a:gd name="T19" fmla="*/ 41 h 124"/>
                  <a:gd name="T20" fmla="*/ 97 w 97"/>
                  <a:gd name="T21" fmla="*/ 124 h 124"/>
                  <a:gd name="T22" fmla="*/ 78 w 97"/>
                  <a:gd name="T23" fmla="*/ 124 h 124"/>
                  <a:gd name="T24" fmla="*/ 74 w 97"/>
                  <a:gd name="T25" fmla="*/ 123 h 124"/>
                  <a:gd name="T26" fmla="*/ 72 w 97"/>
                  <a:gd name="T27" fmla="*/ 119 h 124"/>
                  <a:gd name="T28" fmla="*/ 72 w 97"/>
                  <a:gd name="T29" fmla="*/ 43 h 124"/>
                  <a:gd name="T30" fmla="*/ 67 w 97"/>
                  <a:gd name="T31" fmla="*/ 25 h 124"/>
                  <a:gd name="T32" fmla="*/ 52 w 97"/>
                  <a:gd name="T33" fmla="*/ 20 h 124"/>
                  <a:gd name="T34" fmla="*/ 35 w 97"/>
                  <a:gd name="T35" fmla="*/ 24 h 124"/>
                  <a:gd name="T36" fmla="*/ 24 w 97"/>
                  <a:gd name="T37" fmla="*/ 32 h 124"/>
                  <a:gd name="T38" fmla="*/ 24 w 97"/>
                  <a:gd name="T39" fmla="*/ 124 h 124"/>
                  <a:gd name="T40" fmla="*/ 5 w 97"/>
                  <a:gd name="T41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7" h="124">
                    <a:moveTo>
                      <a:pt x="5" y="124"/>
                    </a:moveTo>
                    <a:cubicBezTo>
                      <a:pt x="2" y="124"/>
                      <a:pt x="0" y="122"/>
                      <a:pt x="0" y="119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6" y="2"/>
                      <a:pt x="18" y="3"/>
                      <a:pt x="19" y="3"/>
                    </a:cubicBezTo>
                    <a:cubicBezTo>
                      <a:pt x="20" y="4"/>
                      <a:pt x="21" y="6"/>
                      <a:pt x="21" y="8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32" y="5"/>
                      <a:pt x="45" y="0"/>
                      <a:pt x="60" y="0"/>
                    </a:cubicBezTo>
                    <a:cubicBezTo>
                      <a:pt x="73" y="0"/>
                      <a:pt x="83" y="3"/>
                      <a:pt x="88" y="11"/>
                    </a:cubicBezTo>
                    <a:cubicBezTo>
                      <a:pt x="94" y="19"/>
                      <a:pt x="97" y="29"/>
                      <a:pt x="97" y="41"/>
                    </a:cubicBezTo>
                    <a:cubicBezTo>
                      <a:pt x="97" y="124"/>
                      <a:pt x="97" y="124"/>
                      <a:pt x="97" y="124"/>
                    </a:cubicBezTo>
                    <a:cubicBezTo>
                      <a:pt x="78" y="124"/>
                      <a:pt x="78" y="124"/>
                      <a:pt x="78" y="124"/>
                    </a:cubicBezTo>
                    <a:cubicBezTo>
                      <a:pt x="76" y="124"/>
                      <a:pt x="75" y="124"/>
                      <a:pt x="74" y="123"/>
                    </a:cubicBezTo>
                    <a:cubicBezTo>
                      <a:pt x="73" y="122"/>
                      <a:pt x="72" y="121"/>
                      <a:pt x="72" y="119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35"/>
                      <a:pt x="71" y="29"/>
                      <a:pt x="67" y="25"/>
                    </a:cubicBezTo>
                    <a:cubicBezTo>
                      <a:pt x="64" y="22"/>
                      <a:pt x="59" y="20"/>
                      <a:pt x="52" y="20"/>
                    </a:cubicBezTo>
                    <a:cubicBezTo>
                      <a:pt x="45" y="20"/>
                      <a:pt x="40" y="21"/>
                      <a:pt x="35" y="24"/>
                    </a:cubicBezTo>
                    <a:cubicBezTo>
                      <a:pt x="30" y="27"/>
                      <a:pt x="27" y="29"/>
                      <a:pt x="24" y="32"/>
                    </a:cubicBezTo>
                    <a:cubicBezTo>
                      <a:pt x="24" y="124"/>
                      <a:pt x="24" y="124"/>
                      <a:pt x="24" y="124"/>
                    </a:cubicBezTo>
                    <a:lnTo>
                      <a:pt x="5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2" name="Freeform 16"/>
              <p:cNvSpPr>
                <a:spLocks/>
              </p:cNvSpPr>
              <p:nvPr/>
            </p:nvSpPr>
            <p:spPr bwMode="black">
              <a:xfrm>
                <a:off x="7740647" y="3089272"/>
                <a:ext cx="255587" cy="592137"/>
              </a:xfrm>
              <a:custGeom>
                <a:avLst/>
                <a:gdLst>
                  <a:gd name="T0" fmla="*/ 68 w 68"/>
                  <a:gd name="T1" fmla="*/ 154 h 156"/>
                  <a:gd name="T2" fmla="*/ 58 w 68"/>
                  <a:gd name="T3" fmla="*/ 156 h 156"/>
                  <a:gd name="T4" fmla="*/ 47 w 68"/>
                  <a:gd name="T5" fmla="*/ 156 h 156"/>
                  <a:gd name="T6" fmla="*/ 22 w 68"/>
                  <a:gd name="T7" fmla="*/ 149 h 156"/>
                  <a:gd name="T8" fmla="*/ 14 w 68"/>
                  <a:gd name="T9" fmla="*/ 125 h 156"/>
                  <a:gd name="T10" fmla="*/ 14 w 68"/>
                  <a:gd name="T11" fmla="*/ 51 h 156"/>
                  <a:gd name="T12" fmla="*/ 6 w 68"/>
                  <a:gd name="T13" fmla="*/ 51 h 156"/>
                  <a:gd name="T14" fmla="*/ 0 w 68"/>
                  <a:gd name="T15" fmla="*/ 46 h 156"/>
                  <a:gd name="T16" fmla="*/ 0 w 68"/>
                  <a:gd name="T17" fmla="*/ 32 h 156"/>
                  <a:gd name="T18" fmla="*/ 15 w 68"/>
                  <a:gd name="T19" fmla="*/ 32 h 156"/>
                  <a:gd name="T20" fmla="*/ 16 w 68"/>
                  <a:gd name="T21" fmla="*/ 0 h 156"/>
                  <a:gd name="T22" fmla="*/ 33 w 68"/>
                  <a:gd name="T23" fmla="*/ 0 h 156"/>
                  <a:gd name="T24" fmla="*/ 39 w 68"/>
                  <a:gd name="T25" fmla="*/ 6 h 156"/>
                  <a:gd name="T26" fmla="*/ 39 w 68"/>
                  <a:gd name="T27" fmla="*/ 32 h 156"/>
                  <a:gd name="T28" fmla="*/ 62 w 68"/>
                  <a:gd name="T29" fmla="*/ 32 h 156"/>
                  <a:gd name="T30" fmla="*/ 66 w 68"/>
                  <a:gd name="T31" fmla="*/ 34 h 156"/>
                  <a:gd name="T32" fmla="*/ 68 w 68"/>
                  <a:gd name="T33" fmla="*/ 38 h 156"/>
                  <a:gd name="T34" fmla="*/ 68 w 68"/>
                  <a:gd name="T35" fmla="*/ 51 h 156"/>
                  <a:gd name="T36" fmla="*/ 39 w 68"/>
                  <a:gd name="T37" fmla="*/ 51 h 156"/>
                  <a:gd name="T38" fmla="*/ 39 w 68"/>
                  <a:gd name="T39" fmla="*/ 123 h 156"/>
                  <a:gd name="T40" fmla="*/ 41 w 68"/>
                  <a:gd name="T41" fmla="*/ 133 h 156"/>
                  <a:gd name="T42" fmla="*/ 49 w 68"/>
                  <a:gd name="T43" fmla="*/ 137 h 156"/>
                  <a:gd name="T44" fmla="*/ 56 w 68"/>
                  <a:gd name="T45" fmla="*/ 137 h 156"/>
                  <a:gd name="T46" fmla="*/ 61 w 68"/>
                  <a:gd name="T47" fmla="*/ 137 h 156"/>
                  <a:gd name="T48" fmla="*/ 68 w 68"/>
                  <a:gd name="T49" fmla="*/ 142 h 156"/>
                  <a:gd name="T50" fmla="*/ 68 w 68"/>
                  <a:gd name="T51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8" h="156">
                    <a:moveTo>
                      <a:pt x="68" y="154"/>
                    </a:moveTo>
                    <a:cubicBezTo>
                      <a:pt x="64" y="155"/>
                      <a:pt x="61" y="155"/>
                      <a:pt x="58" y="156"/>
                    </a:cubicBezTo>
                    <a:cubicBezTo>
                      <a:pt x="54" y="156"/>
                      <a:pt x="51" y="156"/>
                      <a:pt x="47" y="156"/>
                    </a:cubicBezTo>
                    <a:cubicBezTo>
                      <a:pt x="36" y="156"/>
                      <a:pt x="27" y="154"/>
                      <a:pt x="22" y="149"/>
                    </a:cubicBezTo>
                    <a:cubicBezTo>
                      <a:pt x="17" y="144"/>
                      <a:pt x="14" y="136"/>
                      <a:pt x="14" y="125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2" y="51"/>
                      <a:pt x="0" y="50"/>
                      <a:pt x="0" y="4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7" y="0"/>
                      <a:pt x="39" y="2"/>
                      <a:pt x="39" y="6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62" y="32"/>
                      <a:pt x="62" y="32"/>
                      <a:pt x="62" y="32"/>
                    </a:cubicBezTo>
                    <a:cubicBezTo>
                      <a:pt x="64" y="32"/>
                      <a:pt x="65" y="33"/>
                      <a:pt x="66" y="34"/>
                    </a:cubicBezTo>
                    <a:cubicBezTo>
                      <a:pt x="67" y="35"/>
                      <a:pt x="68" y="36"/>
                      <a:pt x="68" y="38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123"/>
                      <a:pt x="39" y="123"/>
                      <a:pt x="39" y="123"/>
                    </a:cubicBezTo>
                    <a:cubicBezTo>
                      <a:pt x="39" y="128"/>
                      <a:pt x="39" y="131"/>
                      <a:pt x="41" y="133"/>
                    </a:cubicBezTo>
                    <a:cubicBezTo>
                      <a:pt x="42" y="136"/>
                      <a:pt x="45" y="137"/>
                      <a:pt x="49" y="137"/>
                    </a:cubicBezTo>
                    <a:cubicBezTo>
                      <a:pt x="52" y="137"/>
                      <a:pt x="54" y="137"/>
                      <a:pt x="56" y="137"/>
                    </a:cubicBezTo>
                    <a:cubicBezTo>
                      <a:pt x="58" y="137"/>
                      <a:pt x="60" y="137"/>
                      <a:pt x="61" y="137"/>
                    </a:cubicBezTo>
                    <a:cubicBezTo>
                      <a:pt x="66" y="137"/>
                      <a:pt x="68" y="139"/>
                      <a:pt x="68" y="142"/>
                    </a:cubicBezTo>
                    <a:lnTo>
                      <a:pt x="68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3" name="Freeform 17"/>
              <p:cNvSpPr>
                <a:spLocks noEditPoints="1"/>
              </p:cNvSpPr>
              <p:nvPr/>
            </p:nvSpPr>
            <p:spPr bwMode="black">
              <a:xfrm>
                <a:off x="8075610" y="3040059"/>
                <a:ext cx="112713" cy="633412"/>
              </a:xfrm>
              <a:custGeom>
                <a:avLst/>
                <a:gdLst>
                  <a:gd name="T0" fmla="*/ 15 w 30"/>
                  <a:gd name="T1" fmla="*/ 26 h 167"/>
                  <a:gd name="T2" fmla="*/ 3 w 30"/>
                  <a:gd name="T3" fmla="*/ 23 h 167"/>
                  <a:gd name="T4" fmla="*/ 0 w 30"/>
                  <a:gd name="T5" fmla="*/ 13 h 167"/>
                  <a:gd name="T6" fmla="*/ 3 w 30"/>
                  <a:gd name="T7" fmla="*/ 3 h 167"/>
                  <a:gd name="T8" fmla="*/ 15 w 30"/>
                  <a:gd name="T9" fmla="*/ 0 h 167"/>
                  <a:gd name="T10" fmla="*/ 26 w 30"/>
                  <a:gd name="T11" fmla="*/ 3 h 167"/>
                  <a:gd name="T12" fmla="*/ 30 w 30"/>
                  <a:gd name="T13" fmla="*/ 13 h 167"/>
                  <a:gd name="T14" fmla="*/ 26 w 30"/>
                  <a:gd name="T15" fmla="*/ 23 h 167"/>
                  <a:gd name="T16" fmla="*/ 15 w 30"/>
                  <a:gd name="T17" fmla="*/ 26 h 167"/>
                  <a:gd name="T18" fmla="*/ 27 w 30"/>
                  <a:gd name="T19" fmla="*/ 167 h 167"/>
                  <a:gd name="T20" fmla="*/ 8 w 30"/>
                  <a:gd name="T21" fmla="*/ 167 h 167"/>
                  <a:gd name="T22" fmla="*/ 3 w 30"/>
                  <a:gd name="T23" fmla="*/ 162 h 167"/>
                  <a:gd name="T24" fmla="*/ 3 w 30"/>
                  <a:gd name="T25" fmla="*/ 45 h 167"/>
                  <a:gd name="T26" fmla="*/ 21 w 30"/>
                  <a:gd name="T27" fmla="*/ 45 h 167"/>
                  <a:gd name="T28" fmla="*/ 27 w 30"/>
                  <a:gd name="T29" fmla="*/ 51 h 167"/>
                  <a:gd name="T30" fmla="*/ 27 w 30"/>
                  <a:gd name="T31" fmla="*/ 16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" h="167">
                    <a:moveTo>
                      <a:pt x="15" y="26"/>
                    </a:moveTo>
                    <a:cubicBezTo>
                      <a:pt x="9" y="26"/>
                      <a:pt x="6" y="25"/>
                      <a:pt x="3" y="23"/>
                    </a:cubicBezTo>
                    <a:cubicBezTo>
                      <a:pt x="1" y="21"/>
                      <a:pt x="0" y="18"/>
                      <a:pt x="0" y="13"/>
                    </a:cubicBezTo>
                    <a:cubicBezTo>
                      <a:pt x="0" y="8"/>
                      <a:pt x="1" y="5"/>
                      <a:pt x="3" y="3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20" y="0"/>
                      <a:pt x="24" y="1"/>
                      <a:pt x="26" y="3"/>
                    </a:cubicBezTo>
                    <a:cubicBezTo>
                      <a:pt x="28" y="5"/>
                      <a:pt x="30" y="8"/>
                      <a:pt x="30" y="13"/>
                    </a:cubicBezTo>
                    <a:cubicBezTo>
                      <a:pt x="30" y="18"/>
                      <a:pt x="28" y="21"/>
                      <a:pt x="26" y="23"/>
                    </a:cubicBezTo>
                    <a:cubicBezTo>
                      <a:pt x="24" y="25"/>
                      <a:pt x="20" y="26"/>
                      <a:pt x="15" y="26"/>
                    </a:cubicBezTo>
                    <a:close/>
                    <a:moveTo>
                      <a:pt x="27" y="167"/>
                    </a:moveTo>
                    <a:cubicBezTo>
                      <a:pt x="8" y="167"/>
                      <a:pt x="8" y="167"/>
                      <a:pt x="8" y="167"/>
                    </a:cubicBezTo>
                    <a:cubicBezTo>
                      <a:pt x="5" y="167"/>
                      <a:pt x="3" y="165"/>
                      <a:pt x="3" y="162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5" y="45"/>
                      <a:pt x="27" y="47"/>
                      <a:pt x="27" y="51"/>
                    </a:cubicBezTo>
                    <a:lnTo>
                      <a:pt x="27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4" name="Freeform 18"/>
              <p:cNvSpPr>
                <a:spLocks/>
              </p:cNvSpPr>
              <p:nvPr/>
            </p:nvSpPr>
            <p:spPr bwMode="black">
              <a:xfrm>
                <a:off x="8289928" y="3201985"/>
                <a:ext cx="363537" cy="471486"/>
              </a:xfrm>
              <a:custGeom>
                <a:avLst/>
                <a:gdLst>
                  <a:gd name="T0" fmla="*/ 5 w 97"/>
                  <a:gd name="T1" fmla="*/ 124 h 124"/>
                  <a:gd name="T2" fmla="*/ 0 w 97"/>
                  <a:gd name="T3" fmla="*/ 119 h 124"/>
                  <a:gd name="T4" fmla="*/ 0 w 97"/>
                  <a:gd name="T5" fmla="*/ 2 h 124"/>
                  <a:gd name="T6" fmla="*/ 14 w 97"/>
                  <a:gd name="T7" fmla="*/ 2 h 124"/>
                  <a:gd name="T8" fmla="*/ 19 w 97"/>
                  <a:gd name="T9" fmla="*/ 3 h 124"/>
                  <a:gd name="T10" fmla="*/ 21 w 97"/>
                  <a:gd name="T11" fmla="*/ 8 h 124"/>
                  <a:gd name="T12" fmla="*/ 22 w 97"/>
                  <a:gd name="T13" fmla="*/ 16 h 124"/>
                  <a:gd name="T14" fmla="*/ 60 w 97"/>
                  <a:gd name="T15" fmla="*/ 0 h 124"/>
                  <a:gd name="T16" fmla="*/ 88 w 97"/>
                  <a:gd name="T17" fmla="*/ 11 h 124"/>
                  <a:gd name="T18" fmla="*/ 97 w 97"/>
                  <a:gd name="T19" fmla="*/ 41 h 124"/>
                  <a:gd name="T20" fmla="*/ 97 w 97"/>
                  <a:gd name="T21" fmla="*/ 124 h 124"/>
                  <a:gd name="T22" fmla="*/ 78 w 97"/>
                  <a:gd name="T23" fmla="*/ 124 h 124"/>
                  <a:gd name="T24" fmla="*/ 74 w 97"/>
                  <a:gd name="T25" fmla="*/ 123 h 124"/>
                  <a:gd name="T26" fmla="*/ 72 w 97"/>
                  <a:gd name="T27" fmla="*/ 119 h 124"/>
                  <a:gd name="T28" fmla="*/ 72 w 97"/>
                  <a:gd name="T29" fmla="*/ 43 h 124"/>
                  <a:gd name="T30" fmla="*/ 67 w 97"/>
                  <a:gd name="T31" fmla="*/ 25 h 124"/>
                  <a:gd name="T32" fmla="*/ 52 w 97"/>
                  <a:gd name="T33" fmla="*/ 20 h 124"/>
                  <a:gd name="T34" fmla="*/ 35 w 97"/>
                  <a:gd name="T35" fmla="*/ 24 h 124"/>
                  <a:gd name="T36" fmla="*/ 24 w 97"/>
                  <a:gd name="T37" fmla="*/ 32 h 124"/>
                  <a:gd name="T38" fmla="*/ 24 w 97"/>
                  <a:gd name="T39" fmla="*/ 124 h 124"/>
                  <a:gd name="T40" fmla="*/ 5 w 97"/>
                  <a:gd name="T41" fmla="*/ 12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7" h="124">
                    <a:moveTo>
                      <a:pt x="5" y="124"/>
                    </a:moveTo>
                    <a:cubicBezTo>
                      <a:pt x="2" y="124"/>
                      <a:pt x="0" y="122"/>
                      <a:pt x="0" y="119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6" y="2"/>
                      <a:pt x="18" y="3"/>
                      <a:pt x="19" y="3"/>
                    </a:cubicBezTo>
                    <a:cubicBezTo>
                      <a:pt x="20" y="4"/>
                      <a:pt x="21" y="6"/>
                      <a:pt x="21" y="8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32" y="5"/>
                      <a:pt x="45" y="0"/>
                      <a:pt x="60" y="0"/>
                    </a:cubicBezTo>
                    <a:cubicBezTo>
                      <a:pt x="73" y="0"/>
                      <a:pt x="83" y="3"/>
                      <a:pt x="88" y="11"/>
                    </a:cubicBezTo>
                    <a:cubicBezTo>
                      <a:pt x="94" y="19"/>
                      <a:pt x="97" y="29"/>
                      <a:pt x="97" y="41"/>
                    </a:cubicBezTo>
                    <a:cubicBezTo>
                      <a:pt x="97" y="124"/>
                      <a:pt x="97" y="124"/>
                      <a:pt x="97" y="124"/>
                    </a:cubicBezTo>
                    <a:cubicBezTo>
                      <a:pt x="78" y="124"/>
                      <a:pt x="78" y="124"/>
                      <a:pt x="78" y="124"/>
                    </a:cubicBezTo>
                    <a:cubicBezTo>
                      <a:pt x="76" y="124"/>
                      <a:pt x="75" y="124"/>
                      <a:pt x="74" y="123"/>
                    </a:cubicBezTo>
                    <a:cubicBezTo>
                      <a:pt x="73" y="122"/>
                      <a:pt x="72" y="121"/>
                      <a:pt x="72" y="119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35"/>
                      <a:pt x="71" y="29"/>
                      <a:pt x="67" y="25"/>
                    </a:cubicBezTo>
                    <a:cubicBezTo>
                      <a:pt x="64" y="22"/>
                      <a:pt x="59" y="20"/>
                      <a:pt x="52" y="20"/>
                    </a:cubicBezTo>
                    <a:cubicBezTo>
                      <a:pt x="45" y="20"/>
                      <a:pt x="40" y="21"/>
                      <a:pt x="35" y="24"/>
                    </a:cubicBezTo>
                    <a:cubicBezTo>
                      <a:pt x="30" y="27"/>
                      <a:pt x="27" y="29"/>
                      <a:pt x="24" y="32"/>
                    </a:cubicBezTo>
                    <a:cubicBezTo>
                      <a:pt x="24" y="124"/>
                      <a:pt x="24" y="124"/>
                      <a:pt x="24" y="124"/>
                    </a:cubicBezTo>
                    <a:lnTo>
                      <a:pt x="5" y="1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black">
              <a:xfrm>
                <a:off x="8751889" y="3201988"/>
                <a:ext cx="390524" cy="635000"/>
              </a:xfrm>
              <a:custGeom>
                <a:avLst/>
                <a:gdLst>
                  <a:gd name="T0" fmla="*/ 0 w 104"/>
                  <a:gd name="T1" fmla="*/ 62 h 167"/>
                  <a:gd name="T2" fmla="*/ 3 w 104"/>
                  <a:gd name="T3" fmla="*/ 32 h 167"/>
                  <a:gd name="T4" fmla="*/ 14 w 104"/>
                  <a:gd name="T5" fmla="*/ 13 h 167"/>
                  <a:gd name="T6" fmla="*/ 32 w 104"/>
                  <a:gd name="T7" fmla="*/ 3 h 167"/>
                  <a:gd name="T8" fmla="*/ 58 w 104"/>
                  <a:gd name="T9" fmla="*/ 0 h 167"/>
                  <a:gd name="T10" fmla="*/ 78 w 104"/>
                  <a:gd name="T11" fmla="*/ 1 h 167"/>
                  <a:gd name="T12" fmla="*/ 95 w 104"/>
                  <a:gd name="T13" fmla="*/ 4 h 167"/>
                  <a:gd name="T14" fmla="*/ 102 w 104"/>
                  <a:gd name="T15" fmla="*/ 6 h 167"/>
                  <a:gd name="T16" fmla="*/ 104 w 104"/>
                  <a:gd name="T17" fmla="*/ 12 h 167"/>
                  <a:gd name="T18" fmla="*/ 104 w 104"/>
                  <a:gd name="T19" fmla="*/ 22 h 167"/>
                  <a:gd name="T20" fmla="*/ 95 w 104"/>
                  <a:gd name="T21" fmla="*/ 22 h 167"/>
                  <a:gd name="T22" fmla="*/ 96 w 104"/>
                  <a:gd name="T23" fmla="*/ 52 h 167"/>
                  <a:gd name="T24" fmla="*/ 96 w 104"/>
                  <a:gd name="T25" fmla="*/ 81 h 167"/>
                  <a:gd name="T26" fmla="*/ 96 w 104"/>
                  <a:gd name="T27" fmla="*/ 124 h 167"/>
                  <a:gd name="T28" fmla="*/ 85 w 104"/>
                  <a:gd name="T29" fmla="*/ 156 h 167"/>
                  <a:gd name="T30" fmla="*/ 48 w 104"/>
                  <a:gd name="T31" fmla="*/ 167 h 167"/>
                  <a:gd name="T32" fmla="*/ 39 w 104"/>
                  <a:gd name="T33" fmla="*/ 167 h 167"/>
                  <a:gd name="T34" fmla="*/ 30 w 104"/>
                  <a:gd name="T35" fmla="*/ 166 h 167"/>
                  <a:gd name="T36" fmla="*/ 20 w 104"/>
                  <a:gd name="T37" fmla="*/ 164 h 167"/>
                  <a:gd name="T38" fmla="*/ 13 w 104"/>
                  <a:gd name="T39" fmla="*/ 162 h 167"/>
                  <a:gd name="T40" fmla="*/ 9 w 104"/>
                  <a:gd name="T41" fmla="*/ 159 h 167"/>
                  <a:gd name="T42" fmla="*/ 8 w 104"/>
                  <a:gd name="T43" fmla="*/ 155 h 167"/>
                  <a:gd name="T44" fmla="*/ 8 w 104"/>
                  <a:gd name="T45" fmla="*/ 145 h 167"/>
                  <a:gd name="T46" fmla="*/ 25 w 104"/>
                  <a:gd name="T47" fmla="*/ 147 h 167"/>
                  <a:gd name="T48" fmla="*/ 41 w 104"/>
                  <a:gd name="T49" fmla="*/ 147 h 167"/>
                  <a:gd name="T50" fmla="*/ 65 w 104"/>
                  <a:gd name="T51" fmla="*/ 142 h 167"/>
                  <a:gd name="T52" fmla="*/ 72 w 104"/>
                  <a:gd name="T53" fmla="*/ 126 h 167"/>
                  <a:gd name="T54" fmla="*/ 72 w 104"/>
                  <a:gd name="T55" fmla="*/ 111 h 167"/>
                  <a:gd name="T56" fmla="*/ 58 w 104"/>
                  <a:gd name="T57" fmla="*/ 118 h 167"/>
                  <a:gd name="T58" fmla="*/ 42 w 104"/>
                  <a:gd name="T59" fmla="*/ 121 h 167"/>
                  <a:gd name="T60" fmla="*/ 21 w 104"/>
                  <a:gd name="T61" fmla="*/ 116 h 167"/>
                  <a:gd name="T62" fmla="*/ 8 w 104"/>
                  <a:gd name="T63" fmla="*/ 104 h 167"/>
                  <a:gd name="T64" fmla="*/ 2 w 104"/>
                  <a:gd name="T65" fmla="*/ 86 h 167"/>
                  <a:gd name="T66" fmla="*/ 0 w 104"/>
                  <a:gd name="T67" fmla="*/ 62 h 167"/>
                  <a:gd name="T68" fmla="*/ 24 w 104"/>
                  <a:gd name="T69" fmla="*/ 62 h 167"/>
                  <a:gd name="T70" fmla="*/ 25 w 104"/>
                  <a:gd name="T71" fmla="*/ 81 h 167"/>
                  <a:gd name="T72" fmla="*/ 30 w 104"/>
                  <a:gd name="T73" fmla="*/ 93 h 167"/>
                  <a:gd name="T74" fmla="*/ 38 w 104"/>
                  <a:gd name="T75" fmla="*/ 100 h 167"/>
                  <a:gd name="T76" fmla="*/ 49 w 104"/>
                  <a:gd name="T77" fmla="*/ 102 h 167"/>
                  <a:gd name="T78" fmla="*/ 62 w 104"/>
                  <a:gd name="T79" fmla="*/ 100 h 167"/>
                  <a:gd name="T80" fmla="*/ 72 w 104"/>
                  <a:gd name="T81" fmla="*/ 94 h 167"/>
                  <a:gd name="T82" fmla="*/ 72 w 104"/>
                  <a:gd name="T83" fmla="*/ 20 h 167"/>
                  <a:gd name="T84" fmla="*/ 65 w 104"/>
                  <a:gd name="T85" fmla="*/ 20 h 167"/>
                  <a:gd name="T86" fmla="*/ 57 w 104"/>
                  <a:gd name="T87" fmla="*/ 19 h 167"/>
                  <a:gd name="T88" fmla="*/ 42 w 104"/>
                  <a:gd name="T89" fmla="*/ 21 h 167"/>
                  <a:gd name="T90" fmla="*/ 32 w 104"/>
                  <a:gd name="T91" fmla="*/ 27 h 167"/>
                  <a:gd name="T92" fmla="*/ 26 w 104"/>
                  <a:gd name="T93" fmla="*/ 40 h 167"/>
                  <a:gd name="T94" fmla="*/ 24 w 104"/>
                  <a:gd name="T95" fmla="*/ 62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04" h="167">
                    <a:moveTo>
                      <a:pt x="0" y="62"/>
                    </a:moveTo>
                    <a:cubicBezTo>
                      <a:pt x="0" y="50"/>
                      <a:pt x="1" y="40"/>
                      <a:pt x="3" y="32"/>
                    </a:cubicBezTo>
                    <a:cubicBezTo>
                      <a:pt x="5" y="24"/>
                      <a:pt x="9" y="18"/>
                      <a:pt x="14" y="13"/>
                    </a:cubicBezTo>
                    <a:cubicBezTo>
                      <a:pt x="19" y="9"/>
                      <a:pt x="25" y="5"/>
                      <a:pt x="32" y="3"/>
                    </a:cubicBezTo>
                    <a:cubicBezTo>
                      <a:pt x="39" y="1"/>
                      <a:pt x="48" y="0"/>
                      <a:pt x="58" y="0"/>
                    </a:cubicBezTo>
                    <a:cubicBezTo>
                      <a:pt x="64" y="0"/>
                      <a:pt x="71" y="1"/>
                      <a:pt x="78" y="1"/>
                    </a:cubicBezTo>
                    <a:cubicBezTo>
                      <a:pt x="84" y="2"/>
                      <a:pt x="90" y="3"/>
                      <a:pt x="95" y="4"/>
                    </a:cubicBezTo>
                    <a:cubicBezTo>
                      <a:pt x="98" y="4"/>
                      <a:pt x="100" y="5"/>
                      <a:pt x="102" y="6"/>
                    </a:cubicBezTo>
                    <a:cubicBezTo>
                      <a:pt x="103" y="7"/>
                      <a:pt x="104" y="9"/>
                      <a:pt x="104" y="12"/>
                    </a:cubicBezTo>
                    <a:cubicBezTo>
                      <a:pt x="104" y="22"/>
                      <a:pt x="104" y="22"/>
                      <a:pt x="104" y="22"/>
                    </a:cubicBezTo>
                    <a:cubicBezTo>
                      <a:pt x="95" y="22"/>
                      <a:pt x="95" y="22"/>
                      <a:pt x="95" y="22"/>
                    </a:cubicBezTo>
                    <a:cubicBezTo>
                      <a:pt x="96" y="32"/>
                      <a:pt x="96" y="42"/>
                      <a:pt x="96" y="52"/>
                    </a:cubicBezTo>
                    <a:cubicBezTo>
                      <a:pt x="96" y="62"/>
                      <a:pt x="96" y="71"/>
                      <a:pt x="96" y="81"/>
                    </a:cubicBezTo>
                    <a:cubicBezTo>
                      <a:pt x="96" y="124"/>
                      <a:pt x="96" y="124"/>
                      <a:pt x="96" y="124"/>
                    </a:cubicBezTo>
                    <a:cubicBezTo>
                      <a:pt x="96" y="138"/>
                      <a:pt x="92" y="149"/>
                      <a:pt x="85" y="156"/>
                    </a:cubicBezTo>
                    <a:cubicBezTo>
                      <a:pt x="77" y="163"/>
                      <a:pt x="65" y="167"/>
                      <a:pt x="48" y="167"/>
                    </a:cubicBezTo>
                    <a:cubicBezTo>
                      <a:pt x="46" y="167"/>
                      <a:pt x="43" y="167"/>
                      <a:pt x="39" y="167"/>
                    </a:cubicBezTo>
                    <a:cubicBezTo>
                      <a:pt x="36" y="166"/>
                      <a:pt x="33" y="166"/>
                      <a:pt x="30" y="166"/>
                    </a:cubicBezTo>
                    <a:cubicBezTo>
                      <a:pt x="26" y="165"/>
                      <a:pt x="23" y="165"/>
                      <a:pt x="20" y="164"/>
                    </a:cubicBezTo>
                    <a:cubicBezTo>
                      <a:pt x="17" y="164"/>
                      <a:pt x="15" y="163"/>
                      <a:pt x="13" y="162"/>
                    </a:cubicBezTo>
                    <a:cubicBezTo>
                      <a:pt x="11" y="161"/>
                      <a:pt x="10" y="160"/>
                      <a:pt x="9" y="159"/>
                    </a:cubicBezTo>
                    <a:cubicBezTo>
                      <a:pt x="8" y="158"/>
                      <a:pt x="8" y="157"/>
                      <a:pt x="8" y="155"/>
                    </a:cubicBezTo>
                    <a:cubicBezTo>
                      <a:pt x="8" y="145"/>
                      <a:pt x="8" y="145"/>
                      <a:pt x="8" y="145"/>
                    </a:cubicBezTo>
                    <a:cubicBezTo>
                      <a:pt x="14" y="146"/>
                      <a:pt x="19" y="146"/>
                      <a:pt x="25" y="147"/>
                    </a:cubicBezTo>
                    <a:cubicBezTo>
                      <a:pt x="31" y="147"/>
                      <a:pt x="36" y="147"/>
                      <a:pt x="41" y="147"/>
                    </a:cubicBezTo>
                    <a:cubicBezTo>
                      <a:pt x="53" y="147"/>
                      <a:pt x="61" y="146"/>
                      <a:pt x="65" y="142"/>
                    </a:cubicBezTo>
                    <a:cubicBezTo>
                      <a:pt x="70" y="139"/>
                      <a:pt x="72" y="134"/>
                      <a:pt x="72" y="126"/>
                    </a:cubicBezTo>
                    <a:cubicBezTo>
                      <a:pt x="72" y="111"/>
                      <a:pt x="72" y="111"/>
                      <a:pt x="72" y="111"/>
                    </a:cubicBezTo>
                    <a:cubicBezTo>
                      <a:pt x="68" y="114"/>
                      <a:pt x="63" y="116"/>
                      <a:pt x="58" y="118"/>
                    </a:cubicBezTo>
                    <a:cubicBezTo>
                      <a:pt x="54" y="120"/>
                      <a:pt x="48" y="121"/>
                      <a:pt x="42" y="121"/>
                    </a:cubicBezTo>
                    <a:cubicBezTo>
                      <a:pt x="33" y="121"/>
                      <a:pt x="26" y="119"/>
                      <a:pt x="21" y="116"/>
                    </a:cubicBezTo>
                    <a:cubicBezTo>
                      <a:pt x="16" y="114"/>
                      <a:pt x="11" y="109"/>
                      <a:pt x="8" y="104"/>
                    </a:cubicBezTo>
                    <a:cubicBezTo>
                      <a:pt x="5" y="99"/>
                      <a:pt x="3" y="93"/>
                      <a:pt x="2" y="86"/>
                    </a:cubicBezTo>
                    <a:cubicBezTo>
                      <a:pt x="0" y="79"/>
                      <a:pt x="0" y="71"/>
                      <a:pt x="0" y="62"/>
                    </a:cubicBezTo>
                    <a:close/>
                    <a:moveTo>
                      <a:pt x="24" y="62"/>
                    </a:moveTo>
                    <a:cubicBezTo>
                      <a:pt x="24" y="69"/>
                      <a:pt x="24" y="76"/>
                      <a:pt x="25" y="81"/>
                    </a:cubicBezTo>
                    <a:cubicBezTo>
                      <a:pt x="26" y="86"/>
                      <a:pt x="28" y="90"/>
                      <a:pt x="30" y="93"/>
                    </a:cubicBezTo>
                    <a:cubicBezTo>
                      <a:pt x="32" y="96"/>
                      <a:pt x="34" y="99"/>
                      <a:pt x="38" y="100"/>
                    </a:cubicBezTo>
                    <a:cubicBezTo>
                      <a:pt x="41" y="101"/>
                      <a:pt x="44" y="102"/>
                      <a:pt x="49" y="102"/>
                    </a:cubicBezTo>
                    <a:cubicBezTo>
                      <a:pt x="54" y="102"/>
                      <a:pt x="58" y="101"/>
                      <a:pt x="62" y="100"/>
                    </a:cubicBezTo>
                    <a:cubicBezTo>
                      <a:pt x="65" y="98"/>
                      <a:pt x="69" y="96"/>
                      <a:pt x="72" y="94"/>
                    </a:cubicBezTo>
                    <a:cubicBezTo>
                      <a:pt x="72" y="20"/>
                      <a:pt x="72" y="20"/>
                      <a:pt x="72" y="20"/>
                    </a:cubicBezTo>
                    <a:cubicBezTo>
                      <a:pt x="70" y="20"/>
                      <a:pt x="67" y="20"/>
                      <a:pt x="65" y="20"/>
                    </a:cubicBezTo>
                    <a:cubicBezTo>
                      <a:pt x="62" y="19"/>
                      <a:pt x="59" y="19"/>
                      <a:pt x="57" y="19"/>
                    </a:cubicBezTo>
                    <a:cubicBezTo>
                      <a:pt x="51" y="19"/>
                      <a:pt x="46" y="20"/>
                      <a:pt x="42" y="21"/>
                    </a:cubicBezTo>
                    <a:cubicBezTo>
                      <a:pt x="38" y="22"/>
                      <a:pt x="34" y="24"/>
                      <a:pt x="32" y="27"/>
                    </a:cubicBezTo>
                    <a:cubicBezTo>
                      <a:pt x="29" y="31"/>
                      <a:pt x="27" y="35"/>
                      <a:pt x="26" y="40"/>
                    </a:cubicBezTo>
                    <a:cubicBezTo>
                      <a:pt x="24" y="46"/>
                      <a:pt x="24" y="53"/>
                      <a:pt x="24" y="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</p:grpSp>
        <p:sp>
          <p:nvSpPr>
            <p:cNvPr id="9" name="Freeform 5"/>
            <p:cNvSpPr>
              <a:spLocks noChangeAspect="1" noEditPoints="1"/>
            </p:cNvSpPr>
            <p:nvPr/>
          </p:nvSpPr>
          <p:spPr bwMode="black">
            <a:xfrm>
              <a:off x="4856883" y="4633091"/>
              <a:ext cx="656108" cy="656108"/>
            </a:xfrm>
            <a:custGeom>
              <a:avLst/>
              <a:gdLst>
                <a:gd name="T0" fmla="*/ 864 w 1728"/>
                <a:gd name="T1" fmla="*/ 1728 h 1728"/>
                <a:gd name="T2" fmla="*/ 838 w 1728"/>
                <a:gd name="T3" fmla="*/ 1728 h 1728"/>
                <a:gd name="T4" fmla="*/ 1015 w 1728"/>
                <a:gd name="T5" fmla="*/ 1243 h 1728"/>
                <a:gd name="T6" fmla="*/ 1258 w 1728"/>
                <a:gd name="T7" fmla="*/ 1243 h 1728"/>
                <a:gd name="T8" fmla="*/ 1362 w 1728"/>
                <a:gd name="T9" fmla="*/ 1170 h 1728"/>
                <a:gd name="T10" fmla="*/ 1554 w 1728"/>
                <a:gd name="T11" fmla="*/ 643 h 1728"/>
                <a:gd name="T12" fmla="*/ 1444 w 1728"/>
                <a:gd name="T13" fmla="*/ 487 h 1728"/>
                <a:gd name="T14" fmla="*/ 1107 w 1728"/>
                <a:gd name="T15" fmla="*/ 487 h 1728"/>
                <a:gd name="T16" fmla="*/ 824 w 1728"/>
                <a:gd name="T17" fmla="*/ 1264 h 1728"/>
                <a:gd name="T18" fmla="*/ 824 w 1728"/>
                <a:gd name="T19" fmla="*/ 1264 h 1728"/>
                <a:gd name="T20" fmla="*/ 664 w 1728"/>
                <a:gd name="T21" fmla="*/ 1705 h 1728"/>
                <a:gd name="T22" fmla="*/ 0 w 1728"/>
                <a:gd name="T23" fmla="*/ 864 h 1728"/>
                <a:gd name="T24" fmla="*/ 631 w 1728"/>
                <a:gd name="T25" fmla="*/ 32 h 1728"/>
                <a:gd name="T26" fmla="*/ 465 w 1728"/>
                <a:gd name="T27" fmla="*/ 487 h 1728"/>
                <a:gd name="T28" fmla="*/ 465 w 1728"/>
                <a:gd name="T29" fmla="*/ 487 h 1728"/>
                <a:gd name="T30" fmla="*/ 190 w 1728"/>
                <a:gd name="T31" fmla="*/ 1243 h 1728"/>
                <a:gd name="T32" fmla="*/ 373 w 1728"/>
                <a:gd name="T33" fmla="*/ 1243 h 1728"/>
                <a:gd name="T34" fmla="*/ 607 w 1728"/>
                <a:gd name="T35" fmla="*/ 600 h 1728"/>
                <a:gd name="T36" fmla="*/ 745 w 1728"/>
                <a:gd name="T37" fmla="*/ 600 h 1728"/>
                <a:gd name="T38" fmla="*/ 511 w 1728"/>
                <a:gd name="T39" fmla="*/ 1243 h 1728"/>
                <a:gd name="T40" fmla="*/ 694 w 1728"/>
                <a:gd name="T41" fmla="*/ 1243 h 1728"/>
                <a:gd name="T42" fmla="*/ 912 w 1728"/>
                <a:gd name="T43" fmla="*/ 643 h 1728"/>
                <a:gd name="T44" fmla="*/ 802 w 1728"/>
                <a:gd name="T45" fmla="*/ 487 h 1728"/>
                <a:gd name="T46" fmla="*/ 649 w 1728"/>
                <a:gd name="T47" fmla="*/ 487 h 1728"/>
                <a:gd name="T48" fmla="*/ 825 w 1728"/>
                <a:gd name="T49" fmla="*/ 1 h 1728"/>
                <a:gd name="T50" fmla="*/ 864 w 1728"/>
                <a:gd name="T51" fmla="*/ 0 h 1728"/>
                <a:gd name="T52" fmla="*/ 1728 w 1728"/>
                <a:gd name="T53" fmla="*/ 864 h 1728"/>
                <a:gd name="T54" fmla="*/ 864 w 1728"/>
                <a:gd name="T55" fmla="*/ 1728 h 1728"/>
                <a:gd name="T56" fmla="*/ 1387 w 1728"/>
                <a:gd name="T57" fmla="*/ 600 h 1728"/>
                <a:gd name="T58" fmla="*/ 1249 w 1728"/>
                <a:gd name="T59" fmla="*/ 600 h 1728"/>
                <a:gd name="T60" fmla="*/ 1057 w 1728"/>
                <a:gd name="T61" fmla="*/ 1129 h 1728"/>
                <a:gd name="T62" fmla="*/ 1194 w 1728"/>
                <a:gd name="T63" fmla="*/ 1129 h 1728"/>
                <a:gd name="T64" fmla="*/ 1387 w 1728"/>
                <a:gd name="T65" fmla="*/ 600 h 1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28" h="1728">
                  <a:moveTo>
                    <a:pt x="864" y="1728"/>
                  </a:moveTo>
                  <a:cubicBezTo>
                    <a:pt x="856" y="1728"/>
                    <a:pt x="847" y="1728"/>
                    <a:pt x="838" y="1728"/>
                  </a:cubicBezTo>
                  <a:cubicBezTo>
                    <a:pt x="1015" y="1243"/>
                    <a:pt x="1015" y="1243"/>
                    <a:pt x="1015" y="1243"/>
                  </a:cubicBezTo>
                  <a:cubicBezTo>
                    <a:pt x="1258" y="1243"/>
                    <a:pt x="1258" y="1243"/>
                    <a:pt x="1258" y="1243"/>
                  </a:cubicBezTo>
                  <a:cubicBezTo>
                    <a:pt x="1301" y="1243"/>
                    <a:pt x="1347" y="1210"/>
                    <a:pt x="1362" y="1170"/>
                  </a:cubicBezTo>
                  <a:cubicBezTo>
                    <a:pt x="1554" y="643"/>
                    <a:pt x="1554" y="643"/>
                    <a:pt x="1554" y="643"/>
                  </a:cubicBezTo>
                  <a:cubicBezTo>
                    <a:pt x="1585" y="557"/>
                    <a:pt x="1536" y="487"/>
                    <a:pt x="1444" y="487"/>
                  </a:cubicBezTo>
                  <a:cubicBezTo>
                    <a:pt x="1107" y="487"/>
                    <a:pt x="1107" y="487"/>
                    <a:pt x="1107" y="487"/>
                  </a:cubicBezTo>
                  <a:cubicBezTo>
                    <a:pt x="824" y="1264"/>
                    <a:pt x="824" y="1264"/>
                    <a:pt x="824" y="1264"/>
                  </a:cubicBezTo>
                  <a:cubicBezTo>
                    <a:pt x="824" y="1264"/>
                    <a:pt x="824" y="1264"/>
                    <a:pt x="824" y="1264"/>
                  </a:cubicBezTo>
                  <a:cubicBezTo>
                    <a:pt x="664" y="1705"/>
                    <a:pt x="664" y="1705"/>
                    <a:pt x="664" y="1705"/>
                  </a:cubicBezTo>
                  <a:cubicBezTo>
                    <a:pt x="283" y="1614"/>
                    <a:pt x="0" y="1272"/>
                    <a:pt x="0" y="864"/>
                  </a:cubicBezTo>
                  <a:cubicBezTo>
                    <a:pt x="0" y="468"/>
                    <a:pt x="267" y="134"/>
                    <a:pt x="631" y="32"/>
                  </a:cubicBezTo>
                  <a:cubicBezTo>
                    <a:pt x="465" y="487"/>
                    <a:pt x="465" y="487"/>
                    <a:pt x="465" y="487"/>
                  </a:cubicBezTo>
                  <a:cubicBezTo>
                    <a:pt x="465" y="487"/>
                    <a:pt x="465" y="487"/>
                    <a:pt x="465" y="487"/>
                  </a:cubicBezTo>
                  <a:cubicBezTo>
                    <a:pt x="190" y="1243"/>
                    <a:pt x="190" y="1243"/>
                    <a:pt x="190" y="1243"/>
                  </a:cubicBezTo>
                  <a:cubicBezTo>
                    <a:pt x="373" y="1243"/>
                    <a:pt x="373" y="1243"/>
                    <a:pt x="373" y="1243"/>
                  </a:cubicBezTo>
                  <a:cubicBezTo>
                    <a:pt x="607" y="600"/>
                    <a:pt x="607" y="600"/>
                    <a:pt x="607" y="600"/>
                  </a:cubicBezTo>
                  <a:cubicBezTo>
                    <a:pt x="745" y="600"/>
                    <a:pt x="745" y="600"/>
                    <a:pt x="745" y="600"/>
                  </a:cubicBezTo>
                  <a:cubicBezTo>
                    <a:pt x="511" y="1243"/>
                    <a:pt x="511" y="1243"/>
                    <a:pt x="511" y="1243"/>
                  </a:cubicBezTo>
                  <a:cubicBezTo>
                    <a:pt x="694" y="1243"/>
                    <a:pt x="694" y="1243"/>
                    <a:pt x="694" y="1243"/>
                  </a:cubicBezTo>
                  <a:cubicBezTo>
                    <a:pt x="912" y="643"/>
                    <a:pt x="912" y="643"/>
                    <a:pt x="912" y="643"/>
                  </a:cubicBezTo>
                  <a:cubicBezTo>
                    <a:pt x="943" y="557"/>
                    <a:pt x="894" y="487"/>
                    <a:pt x="802" y="487"/>
                  </a:cubicBezTo>
                  <a:cubicBezTo>
                    <a:pt x="649" y="487"/>
                    <a:pt x="649" y="487"/>
                    <a:pt x="649" y="487"/>
                  </a:cubicBezTo>
                  <a:cubicBezTo>
                    <a:pt x="825" y="1"/>
                    <a:pt x="825" y="1"/>
                    <a:pt x="825" y="1"/>
                  </a:cubicBezTo>
                  <a:cubicBezTo>
                    <a:pt x="838" y="1"/>
                    <a:pt x="851" y="0"/>
                    <a:pt x="864" y="0"/>
                  </a:cubicBezTo>
                  <a:cubicBezTo>
                    <a:pt x="1341" y="0"/>
                    <a:pt x="1728" y="387"/>
                    <a:pt x="1728" y="864"/>
                  </a:cubicBezTo>
                  <a:cubicBezTo>
                    <a:pt x="1728" y="1341"/>
                    <a:pt x="1341" y="1728"/>
                    <a:pt x="864" y="1728"/>
                  </a:cubicBezTo>
                  <a:close/>
                  <a:moveTo>
                    <a:pt x="1387" y="600"/>
                  </a:moveTo>
                  <a:cubicBezTo>
                    <a:pt x="1249" y="600"/>
                    <a:pt x="1249" y="600"/>
                    <a:pt x="1249" y="600"/>
                  </a:cubicBezTo>
                  <a:cubicBezTo>
                    <a:pt x="1057" y="1129"/>
                    <a:pt x="1057" y="1129"/>
                    <a:pt x="1057" y="1129"/>
                  </a:cubicBezTo>
                  <a:cubicBezTo>
                    <a:pt x="1194" y="1129"/>
                    <a:pt x="1194" y="1129"/>
                    <a:pt x="1194" y="1129"/>
                  </a:cubicBezTo>
                  <a:lnTo>
                    <a:pt x="1387" y="6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700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73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570464" y="304801"/>
            <a:ext cx="1011936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04801"/>
            <a:ext cx="9652000" cy="5791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3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95401"/>
            <a:ext cx="10972801" cy="48006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83201" y="6478524"/>
            <a:ext cx="812800" cy="219456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l">
              <a:defRPr sz="7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83F6F726-3FDD-4D62-852D-431715A04AEB}" type="datetimeFigureOut">
              <a:rPr lang="en-US" smtClean="0"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478524"/>
            <a:ext cx="4573191" cy="219456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l">
              <a:defRPr sz="7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1667" y="6478524"/>
            <a:ext cx="304800" cy="219456"/>
          </a:xfrm>
          <a:prstGeom prst="rect">
            <a:avLst/>
          </a:prstGeom>
        </p:spPr>
        <p:txBody>
          <a:bodyPr vert="horz" wrap="none" lIns="0" tIns="0" rIns="0" bIns="0" rtlCol="0" anchor="b" anchorCtr="0"/>
          <a:lstStyle>
            <a:lvl1pPr algn="r">
              <a:defRPr sz="7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0EA34C80-20B9-4A84-B46A-6F6C941BA0D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logo"/>
          <p:cNvSpPr>
            <a:spLocks noChangeAspect="1" noEditPoints="1"/>
          </p:cNvSpPr>
          <p:nvPr/>
        </p:nvSpPr>
        <p:spPr bwMode="black">
          <a:xfrm>
            <a:off x="11589758" y="6321203"/>
            <a:ext cx="356709" cy="356616"/>
          </a:xfrm>
          <a:custGeom>
            <a:avLst/>
            <a:gdLst>
              <a:gd name="T0" fmla="*/ 864 w 1728"/>
              <a:gd name="T1" fmla="*/ 1728 h 1728"/>
              <a:gd name="T2" fmla="*/ 838 w 1728"/>
              <a:gd name="T3" fmla="*/ 1728 h 1728"/>
              <a:gd name="T4" fmla="*/ 1015 w 1728"/>
              <a:gd name="T5" fmla="*/ 1243 h 1728"/>
              <a:gd name="T6" fmla="*/ 1258 w 1728"/>
              <a:gd name="T7" fmla="*/ 1243 h 1728"/>
              <a:gd name="T8" fmla="*/ 1362 w 1728"/>
              <a:gd name="T9" fmla="*/ 1170 h 1728"/>
              <a:gd name="T10" fmla="*/ 1554 w 1728"/>
              <a:gd name="T11" fmla="*/ 643 h 1728"/>
              <a:gd name="T12" fmla="*/ 1444 w 1728"/>
              <a:gd name="T13" fmla="*/ 487 h 1728"/>
              <a:gd name="T14" fmla="*/ 1107 w 1728"/>
              <a:gd name="T15" fmla="*/ 487 h 1728"/>
              <a:gd name="T16" fmla="*/ 824 w 1728"/>
              <a:gd name="T17" fmla="*/ 1264 h 1728"/>
              <a:gd name="T18" fmla="*/ 824 w 1728"/>
              <a:gd name="T19" fmla="*/ 1264 h 1728"/>
              <a:gd name="T20" fmla="*/ 664 w 1728"/>
              <a:gd name="T21" fmla="*/ 1705 h 1728"/>
              <a:gd name="T22" fmla="*/ 0 w 1728"/>
              <a:gd name="T23" fmla="*/ 864 h 1728"/>
              <a:gd name="T24" fmla="*/ 631 w 1728"/>
              <a:gd name="T25" fmla="*/ 32 h 1728"/>
              <a:gd name="T26" fmla="*/ 465 w 1728"/>
              <a:gd name="T27" fmla="*/ 487 h 1728"/>
              <a:gd name="T28" fmla="*/ 465 w 1728"/>
              <a:gd name="T29" fmla="*/ 487 h 1728"/>
              <a:gd name="T30" fmla="*/ 190 w 1728"/>
              <a:gd name="T31" fmla="*/ 1243 h 1728"/>
              <a:gd name="T32" fmla="*/ 373 w 1728"/>
              <a:gd name="T33" fmla="*/ 1243 h 1728"/>
              <a:gd name="T34" fmla="*/ 607 w 1728"/>
              <a:gd name="T35" fmla="*/ 600 h 1728"/>
              <a:gd name="T36" fmla="*/ 745 w 1728"/>
              <a:gd name="T37" fmla="*/ 600 h 1728"/>
              <a:gd name="T38" fmla="*/ 511 w 1728"/>
              <a:gd name="T39" fmla="*/ 1243 h 1728"/>
              <a:gd name="T40" fmla="*/ 694 w 1728"/>
              <a:gd name="T41" fmla="*/ 1243 h 1728"/>
              <a:gd name="T42" fmla="*/ 912 w 1728"/>
              <a:gd name="T43" fmla="*/ 643 h 1728"/>
              <a:gd name="T44" fmla="*/ 802 w 1728"/>
              <a:gd name="T45" fmla="*/ 487 h 1728"/>
              <a:gd name="T46" fmla="*/ 649 w 1728"/>
              <a:gd name="T47" fmla="*/ 487 h 1728"/>
              <a:gd name="T48" fmla="*/ 825 w 1728"/>
              <a:gd name="T49" fmla="*/ 1 h 1728"/>
              <a:gd name="T50" fmla="*/ 864 w 1728"/>
              <a:gd name="T51" fmla="*/ 0 h 1728"/>
              <a:gd name="T52" fmla="*/ 1728 w 1728"/>
              <a:gd name="T53" fmla="*/ 864 h 1728"/>
              <a:gd name="T54" fmla="*/ 864 w 1728"/>
              <a:gd name="T55" fmla="*/ 1728 h 1728"/>
              <a:gd name="T56" fmla="*/ 1387 w 1728"/>
              <a:gd name="T57" fmla="*/ 600 h 1728"/>
              <a:gd name="T58" fmla="*/ 1249 w 1728"/>
              <a:gd name="T59" fmla="*/ 600 h 1728"/>
              <a:gd name="T60" fmla="*/ 1057 w 1728"/>
              <a:gd name="T61" fmla="*/ 1129 h 1728"/>
              <a:gd name="T62" fmla="*/ 1194 w 1728"/>
              <a:gd name="T63" fmla="*/ 1129 h 1728"/>
              <a:gd name="T64" fmla="*/ 1387 w 1728"/>
              <a:gd name="T65" fmla="*/ 600 h 1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8" h="1728">
                <a:moveTo>
                  <a:pt x="864" y="1728"/>
                </a:moveTo>
                <a:cubicBezTo>
                  <a:pt x="856" y="1728"/>
                  <a:pt x="847" y="1728"/>
                  <a:pt x="838" y="1728"/>
                </a:cubicBezTo>
                <a:cubicBezTo>
                  <a:pt x="1015" y="1243"/>
                  <a:pt x="1015" y="1243"/>
                  <a:pt x="1015" y="1243"/>
                </a:cubicBezTo>
                <a:cubicBezTo>
                  <a:pt x="1258" y="1243"/>
                  <a:pt x="1258" y="1243"/>
                  <a:pt x="1258" y="1243"/>
                </a:cubicBezTo>
                <a:cubicBezTo>
                  <a:pt x="1301" y="1243"/>
                  <a:pt x="1347" y="1210"/>
                  <a:pt x="1362" y="1170"/>
                </a:cubicBezTo>
                <a:cubicBezTo>
                  <a:pt x="1554" y="643"/>
                  <a:pt x="1554" y="643"/>
                  <a:pt x="1554" y="643"/>
                </a:cubicBezTo>
                <a:cubicBezTo>
                  <a:pt x="1585" y="557"/>
                  <a:pt x="1536" y="487"/>
                  <a:pt x="1444" y="487"/>
                </a:cubicBezTo>
                <a:cubicBezTo>
                  <a:pt x="1107" y="487"/>
                  <a:pt x="1107" y="487"/>
                  <a:pt x="1107" y="487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824" y="1264"/>
                  <a:pt x="824" y="1264"/>
                  <a:pt x="824" y="1264"/>
                </a:cubicBezTo>
                <a:cubicBezTo>
                  <a:pt x="664" y="1705"/>
                  <a:pt x="664" y="1705"/>
                  <a:pt x="664" y="1705"/>
                </a:cubicBezTo>
                <a:cubicBezTo>
                  <a:pt x="283" y="1614"/>
                  <a:pt x="0" y="1272"/>
                  <a:pt x="0" y="864"/>
                </a:cubicBezTo>
                <a:cubicBezTo>
                  <a:pt x="0" y="468"/>
                  <a:pt x="267" y="134"/>
                  <a:pt x="631" y="32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465" y="487"/>
                  <a:pt x="465" y="487"/>
                  <a:pt x="465" y="487"/>
                </a:cubicBezTo>
                <a:cubicBezTo>
                  <a:pt x="190" y="1243"/>
                  <a:pt x="190" y="1243"/>
                  <a:pt x="190" y="1243"/>
                </a:cubicBezTo>
                <a:cubicBezTo>
                  <a:pt x="373" y="1243"/>
                  <a:pt x="373" y="1243"/>
                  <a:pt x="373" y="1243"/>
                </a:cubicBezTo>
                <a:cubicBezTo>
                  <a:pt x="607" y="600"/>
                  <a:pt x="607" y="600"/>
                  <a:pt x="607" y="600"/>
                </a:cubicBezTo>
                <a:cubicBezTo>
                  <a:pt x="745" y="600"/>
                  <a:pt x="745" y="600"/>
                  <a:pt x="745" y="600"/>
                </a:cubicBezTo>
                <a:cubicBezTo>
                  <a:pt x="511" y="1243"/>
                  <a:pt x="511" y="1243"/>
                  <a:pt x="511" y="1243"/>
                </a:cubicBezTo>
                <a:cubicBezTo>
                  <a:pt x="694" y="1243"/>
                  <a:pt x="694" y="1243"/>
                  <a:pt x="694" y="1243"/>
                </a:cubicBezTo>
                <a:cubicBezTo>
                  <a:pt x="912" y="643"/>
                  <a:pt x="912" y="643"/>
                  <a:pt x="912" y="643"/>
                </a:cubicBezTo>
                <a:cubicBezTo>
                  <a:pt x="943" y="557"/>
                  <a:pt x="894" y="487"/>
                  <a:pt x="802" y="487"/>
                </a:cubicBezTo>
                <a:cubicBezTo>
                  <a:pt x="649" y="487"/>
                  <a:pt x="649" y="487"/>
                  <a:pt x="649" y="487"/>
                </a:cubicBezTo>
                <a:cubicBezTo>
                  <a:pt x="825" y="1"/>
                  <a:pt x="825" y="1"/>
                  <a:pt x="825" y="1"/>
                </a:cubicBezTo>
                <a:cubicBezTo>
                  <a:pt x="838" y="1"/>
                  <a:pt x="851" y="0"/>
                  <a:pt x="864" y="0"/>
                </a:cubicBezTo>
                <a:cubicBezTo>
                  <a:pt x="1341" y="0"/>
                  <a:pt x="1728" y="387"/>
                  <a:pt x="1728" y="864"/>
                </a:cubicBezTo>
                <a:cubicBezTo>
                  <a:pt x="1728" y="1341"/>
                  <a:pt x="1341" y="1728"/>
                  <a:pt x="864" y="1728"/>
                </a:cubicBezTo>
                <a:close/>
                <a:moveTo>
                  <a:pt x="1387" y="600"/>
                </a:moveTo>
                <a:cubicBezTo>
                  <a:pt x="1249" y="600"/>
                  <a:pt x="1249" y="600"/>
                  <a:pt x="1249" y="600"/>
                </a:cubicBezTo>
                <a:cubicBezTo>
                  <a:pt x="1057" y="1129"/>
                  <a:pt x="1057" y="1129"/>
                  <a:pt x="1057" y="1129"/>
                </a:cubicBezTo>
                <a:cubicBezTo>
                  <a:pt x="1194" y="1129"/>
                  <a:pt x="1194" y="1129"/>
                  <a:pt x="1194" y="1129"/>
                </a:cubicBezTo>
                <a:lnTo>
                  <a:pt x="1387" y="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88235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tx1"/>
        </a:buClr>
        <a:buFont typeface="HP Simplified" panose="020B0604020204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SzPct val="80000"/>
        <a:buFont typeface="HP Simplified" panose="020B0604020204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Font typeface="HP Simplified" panose="020B0604020204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2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HP Simplified" panose="020B0604020204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68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Font typeface="HP Simplified" panose="020B0604020204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05156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HP Simplified" panose="020B0604020204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Font typeface="HP Simplified" panose="020B0604020204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HP Simplified" panose="020B0604020204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Font typeface="HP Simplified" panose="020B0604020204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cid:image001.jpg@01D395C1.18529B50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5" Type="http://schemas.openxmlformats.org/officeDocument/2006/relationships/image" Target="cid:image002.jpg@01D395C1.18529B50" TargetMode="External"/><Relationship Id="rId4" Type="http://schemas.openxmlformats.org/officeDocument/2006/relationships/image" Target="../media/image37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mailto:gbudmifittoolteam@hp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F9F0E-6EA7-49F8-9AE9-653B6E96B0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Новое ПО </a:t>
            </a:r>
            <a:r>
              <a:rPr lang="ru-RU" dirty="0" smtClean="0"/>
              <a:t>для конфигурации мат. </a:t>
            </a:r>
            <a:r>
              <a:rPr lang="ru-RU" dirty="0" smtClean="0"/>
              <a:t>плат (</a:t>
            </a:r>
            <a:r>
              <a:rPr lang="en-US" dirty="0" smtClean="0"/>
              <a:t>DMI</a:t>
            </a:r>
            <a:r>
              <a:rPr lang="ru-RU" dirty="0" smtClean="0"/>
              <a:t>)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D5ED62-CB2B-4CF3-904F-89232D8B4D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Инструкция пользователя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95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1630190-86D4-472F-A35F-31B6FF14C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720" y="1664473"/>
            <a:ext cx="10061522" cy="2743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4800" dirty="0" smtClean="0"/>
              <a:t>Новый</a:t>
            </a:r>
            <a:r>
              <a:rPr lang="ru-RU" sz="4800" dirty="0"/>
              <a:t> </a:t>
            </a:r>
            <a:r>
              <a:rPr lang="en-US" sz="4800" dirty="0" smtClean="0"/>
              <a:t>DMIFIT Tool</a:t>
            </a:r>
            <a:r>
              <a:rPr lang="ru-RU" sz="4800" dirty="0" smtClean="0"/>
              <a:t> на базе </a:t>
            </a:r>
            <a:r>
              <a:rPr lang="en-US" sz="4800" dirty="0"/>
              <a:t>UEFI</a:t>
            </a:r>
          </a:p>
        </p:txBody>
      </p:sp>
    </p:spTree>
    <p:extLst>
      <p:ext uri="{BB962C8B-B14F-4D97-AF65-F5344CB8AC3E}">
        <p14:creationId xmlns:p14="http://schemas.microsoft.com/office/powerpoint/2010/main" val="357761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57CEF71-D554-411B-96B8-0D876B9CEF2C}"/>
              </a:ext>
            </a:extLst>
          </p:cNvPr>
          <p:cNvSpPr txBox="1"/>
          <p:nvPr/>
        </p:nvSpPr>
        <p:spPr>
          <a:xfrm>
            <a:off x="4658878" y="1412830"/>
            <a:ext cx="2856765" cy="5023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799" dirty="0">
                <a:solidFill>
                  <a:schemeClr val="accent1"/>
                </a:solidFill>
              </a:rPr>
              <a:t>Phase I </a:t>
            </a:r>
          </a:p>
          <a:p>
            <a:pPr algn="ctr">
              <a:lnSpc>
                <a:spcPct val="90000"/>
              </a:lnSpc>
            </a:pPr>
            <a:r>
              <a:rPr lang="en-US" sz="1799" dirty="0" smtClean="0">
                <a:solidFill>
                  <a:schemeClr val="accent1"/>
                </a:solidFill>
              </a:rPr>
              <a:t>(</a:t>
            </a:r>
            <a:r>
              <a:rPr lang="ru-RU" sz="1799" dirty="0" smtClean="0">
                <a:solidFill>
                  <a:schemeClr val="accent1"/>
                </a:solidFill>
              </a:rPr>
              <a:t>Август </a:t>
            </a:r>
            <a:r>
              <a:rPr lang="en-US" sz="1799" dirty="0" smtClean="0">
                <a:solidFill>
                  <a:schemeClr val="accent1"/>
                </a:solidFill>
              </a:rPr>
              <a:t>2017</a:t>
            </a:r>
            <a:r>
              <a:rPr lang="en-US" sz="1799" dirty="0">
                <a:solidFill>
                  <a:schemeClr val="accent1"/>
                </a:solidFill>
              </a:rPr>
              <a:t>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769456B-7A1E-463C-9D97-0DCC2A13D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573"/>
          <a:stretch/>
        </p:blipFill>
        <p:spPr>
          <a:xfrm>
            <a:off x="4446137" y="3467299"/>
            <a:ext cx="1004498" cy="7777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D56210A-D755-40C7-BA6B-B800CA32EA43}"/>
              </a:ext>
            </a:extLst>
          </p:cNvPr>
          <p:cNvSpPr txBox="1"/>
          <p:nvPr/>
        </p:nvSpPr>
        <p:spPr>
          <a:xfrm>
            <a:off x="5969490" y="2658331"/>
            <a:ext cx="1849383" cy="24554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400" dirty="0"/>
              <a:t>NBDMIFIT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WNDMIFIT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MPM LOCK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ME Configuration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TPM Configuration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Intel ME Firmware Update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Dedicated Tools</a:t>
            </a:r>
          </a:p>
          <a:p>
            <a:pPr algn="l">
              <a:lnSpc>
                <a:spcPct val="90000"/>
              </a:lnSpc>
            </a:pPr>
            <a:endParaRPr lang="en-US" sz="1400" dirty="0"/>
          </a:p>
        </p:txBody>
      </p:sp>
      <p:sp>
        <p:nvSpPr>
          <p:cNvPr id="21" name="Right Brace 20">
            <a:extLst>
              <a:ext uri="{FF2B5EF4-FFF2-40B4-BE49-F238E27FC236}">
                <a16:creationId xmlns:a16="http://schemas.microsoft.com/office/drawing/2014/main" id="{CAF13552-CD4A-4853-A316-A96FCC4BE92E}"/>
              </a:ext>
            </a:extLst>
          </p:cNvPr>
          <p:cNvSpPr/>
          <p:nvPr/>
        </p:nvSpPr>
        <p:spPr>
          <a:xfrm rot="10800000">
            <a:off x="5627706" y="2826715"/>
            <a:ext cx="164714" cy="1960095"/>
          </a:xfrm>
          <a:prstGeom prst="rightBrac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DDDD283-9A0B-494E-9F90-B7FD1D28E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3429" y="5102278"/>
            <a:ext cx="2903342" cy="16331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0A1E732-264F-412E-A98B-0C3C394F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573"/>
          <a:stretch/>
        </p:blipFill>
        <p:spPr>
          <a:xfrm>
            <a:off x="9148092" y="3467299"/>
            <a:ext cx="1004498" cy="77775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CC045-B588-496B-A72E-DE4352321C82}"/>
              </a:ext>
            </a:extLst>
          </p:cNvPr>
          <p:cNvSpPr txBox="1"/>
          <p:nvPr/>
        </p:nvSpPr>
        <p:spPr>
          <a:xfrm>
            <a:off x="5216842" y="2033841"/>
            <a:ext cx="1806641" cy="581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Сборник утилит на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USB </a:t>
            </a: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флэш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 меню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26E8FD2-E269-4B60-A426-A4840A99B3D4}"/>
              </a:ext>
            </a:extLst>
          </p:cNvPr>
          <p:cNvSpPr txBox="1"/>
          <p:nvPr/>
        </p:nvSpPr>
        <p:spPr>
          <a:xfrm>
            <a:off x="9004644" y="2005449"/>
            <a:ext cx="2058620" cy="390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утилита на основе 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UEFI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 меню на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 USB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флэш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02BA40-1D0A-4BF2-BEC4-D0DD45622D4C}"/>
              </a:ext>
            </a:extLst>
          </p:cNvPr>
          <p:cNvCxnSpPr/>
          <p:nvPr/>
        </p:nvCxnSpPr>
        <p:spPr>
          <a:xfrm>
            <a:off x="4863796" y="1946929"/>
            <a:ext cx="2143211" cy="0"/>
          </a:xfrm>
          <a:prstGeom prst="lin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2B8C2A1-2CBD-4DFF-9F50-D7DFAC688057}"/>
              </a:ext>
            </a:extLst>
          </p:cNvPr>
          <p:cNvCxnSpPr/>
          <p:nvPr/>
        </p:nvCxnSpPr>
        <p:spPr>
          <a:xfrm>
            <a:off x="8920055" y="1947959"/>
            <a:ext cx="2143211" cy="0"/>
          </a:xfrm>
          <a:prstGeom prst="lin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0AEFAAA-471F-4C89-BCB9-1C6CABC173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573"/>
          <a:stretch/>
        </p:blipFill>
        <p:spPr>
          <a:xfrm>
            <a:off x="221980" y="3516156"/>
            <a:ext cx="1004498" cy="7777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A3C19E-4B82-49AF-80C6-7F25C13403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620"/>
          <a:stretch/>
        </p:blipFill>
        <p:spPr>
          <a:xfrm>
            <a:off x="221980" y="4199792"/>
            <a:ext cx="1004498" cy="7973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AED5CD-DECB-4631-B3D9-ADCAC0F36E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227"/>
          <a:stretch/>
        </p:blipFill>
        <p:spPr>
          <a:xfrm>
            <a:off x="221980" y="2592210"/>
            <a:ext cx="1004498" cy="8615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715A97-6629-46BF-B135-63E3E752AB8F}"/>
              </a:ext>
            </a:extLst>
          </p:cNvPr>
          <p:cNvSpPr txBox="1"/>
          <p:nvPr/>
        </p:nvSpPr>
        <p:spPr>
          <a:xfrm>
            <a:off x="2021675" y="2677326"/>
            <a:ext cx="1849383" cy="24554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400" dirty="0"/>
              <a:t>NBDMIFIT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WNDMIFIT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MPM LOCK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ME Configuration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TPM Configuration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Intel ME Firmware Update</a:t>
            </a:r>
          </a:p>
          <a:p>
            <a:pPr algn="l">
              <a:lnSpc>
                <a:spcPct val="150000"/>
              </a:lnSpc>
            </a:pPr>
            <a:r>
              <a:rPr lang="en-US" sz="1400" dirty="0"/>
              <a:t>Dedicated Tools</a:t>
            </a:r>
          </a:p>
          <a:p>
            <a:pPr algn="l">
              <a:lnSpc>
                <a:spcPct val="90000"/>
              </a:lnSpc>
            </a:pP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1C3BB4-1677-4D39-9974-914C05C6C332}"/>
              </a:ext>
            </a:extLst>
          </p:cNvPr>
          <p:cNvSpPr txBox="1"/>
          <p:nvPr/>
        </p:nvSpPr>
        <p:spPr>
          <a:xfrm>
            <a:off x="1383312" y="1694973"/>
            <a:ext cx="1170192" cy="25314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en-US" sz="1799" dirty="0">
                <a:solidFill>
                  <a:schemeClr val="accent1"/>
                </a:solidFill>
              </a:rPr>
              <a:t>Original Tool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3E03B2D-83FC-427F-B529-D0A705F8C1EE}"/>
              </a:ext>
            </a:extLst>
          </p:cNvPr>
          <p:cNvSpPr txBox="1"/>
          <p:nvPr/>
        </p:nvSpPr>
        <p:spPr>
          <a:xfrm>
            <a:off x="1256714" y="2031863"/>
            <a:ext cx="1525171" cy="3877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Сборник утилит на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 USB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флэш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40C9501-F5BF-4926-AC56-3CCF960C547E}"/>
              </a:ext>
            </a:extLst>
          </p:cNvPr>
          <p:cNvCxnSpPr/>
          <p:nvPr/>
        </p:nvCxnSpPr>
        <p:spPr>
          <a:xfrm>
            <a:off x="967664" y="1962780"/>
            <a:ext cx="2143211" cy="0"/>
          </a:xfrm>
          <a:prstGeom prst="lin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Brace 25">
            <a:extLst>
              <a:ext uri="{FF2B5EF4-FFF2-40B4-BE49-F238E27FC236}">
                <a16:creationId xmlns:a16="http://schemas.microsoft.com/office/drawing/2014/main" id="{171C1793-03C6-4143-9EA5-F01FCEFFF515}"/>
              </a:ext>
            </a:extLst>
          </p:cNvPr>
          <p:cNvSpPr/>
          <p:nvPr/>
        </p:nvSpPr>
        <p:spPr>
          <a:xfrm rot="10800000">
            <a:off x="1658850" y="2819723"/>
            <a:ext cx="164714" cy="1960095"/>
          </a:xfrm>
          <a:prstGeom prst="rightBrac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29" name="Right Brace 28">
            <a:extLst>
              <a:ext uri="{FF2B5EF4-FFF2-40B4-BE49-F238E27FC236}">
                <a16:creationId xmlns:a16="http://schemas.microsoft.com/office/drawing/2014/main" id="{E2917AD4-1FDD-4173-A65C-AA4B6F60C5B6}"/>
              </a:ext>
            </a:extLst>
          </p:cNvPr>
          <p:cNvSpPr/>
          <p:nvPr/>
        </p:nvSpPr>
        <p:spPr>
          <a:xfrm>
            <a:off x="1369149" y="2819723"/>
            <a:ext cx="164714" cy="1960095"/>
          </a:xfrm>
          <a:prstGeom prst="rightBrac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7E3749-6425-43C0-98AB-A6079D240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 по прошивке </a:t>
            </a:r>
            <a:r>
              <a:rPr lang="en-US" dirty="0" smtClean="0"/>
              <a:t>DMI</a:t>
            </a:r>
            <a:r>
              <a:rPr lang="ru-RU" dirty="0" smtClean="0"/>
              <a:t>, отличия</a:t>
            </a:r>
            <a:r>
              <a:rPr lang="en-US" dirty="0" smtClean="0"/>
              <a:t>…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8E4B414-0E7E-42E0-B92F-8593C8A3C0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0270" y="5126611"/>
            <a:ext cx="2786023" cy="161523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F2D702E7-F007-43EE-B632-430DC2D9DCD3}"/>
              </a:ext>
            </a:extLst>
          </p:cNvPr>
          <p:cNvSpPr txBox="1"/>
          <p:nvPr/>
        </p:nvSpPr>
        <p:spPr>
          <a:xfrm>
            <a:off x="8724207" y="1607770"/>
            <a:ext cx="2856765" cy="2531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799" dirty="0">
                <a:solidFill>
                  <a:schemeClr val="accent1"/>
                </a:solidFill>
              </a:rPr>
              <a:t>Phase II Combined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08DEBAC-F5CC-40FD-AA4D-C9A7CAC51375}"/>
              </a:ext>
            </a:extLst>
          </p:cNvPr>
          <p:cNvSpPr/>
          <p:nvPr/>
        </p:nvSpPr>
        <p:spPr>
          <a:xfrm>
            <a:off x="11580973" y="6170141"/>
            <a:ext cx="438032" cy="57170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C5EF903-7662-402F-A831-31F7C7861362}"/>
              </a:ext>
            </a:extLst>
          </p:cNvPr>
          <p:cNvSpPr txBox="1"/>
          <p:nvPr/>
        </p:nvSpPr>
        <p:spPr>
          <a:xfrm>
            <a:off x="10480130" y="2770788"/>
            <a:ext cx="1475967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 smtClean="0"/>
              <a:t>Новый</a:t>
            </a:r>
            <a:r>
              <a:rPr lang="en-US" sz="1400" dirty="0" smtClean="0"/>
              <a:t> </a:t>
            </a:r>
            <a:r>
              <a:rPr lang="en-US" sz="1400" dirty="0"/>
              <a:t>UEFI Tool </a:t>
            </a:r>
            <a:r>
              <a:rPr lang="ru-RU" sz="1400" dirty="0" smtClean="0"/>
              <a:t>для платформ с поддержкой</a:t>
            </a:r>
            <a:r>
              <a:rPr lang="en-US" sz="1400" dirty="0" smtClean="0"/>
              <a:t> </a:t>
            </a:r>
            <a:r>
              <a:rPr lang="en-US" sz="1400" dirty="0"/>
              <a:t>BCU </a:t>
            </a:r>
          </a:p>
        </p:txBody>
      </p:sp>
      <p:sp>
        <p:nvSpPr>
          <p:cNvPr id="36" name="Right Brace 35">
            <a:extLst>
              <a:ext uri="{FF2B5EF4-FFF2-40B4-BE49-F238E27FC236}">
                <a16:creationId xmlns:a16="http://schemas.microsoft.com/office/drawing/2014/main" id="{F54124E4-3903-4EA5-A8B7-9A6369B79829}"/>
              </a:ext>
            </a:extLst>
          </p:cNvPr>
          <p:cNvSpPr/>
          <p:nvPr/>
        </p:nvSpPr>
        <p:spPr>
          <a:xfrm rot="10800000">
            <a:off x="10305839" y="2852707"/>
            <a:ext cx="45719" cy="1863236"/>
          </a:xfrm>
          <a:prstGeom prst="rightBrace">
            <a:avLst/>
          </a:prstGeom>
          <a:ln w="3175">
            <a:solidFill>
              <a:srgbClr val="00B0F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799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3E11AAC-54AC-48E6-8DFB-BB0D90EA9E6B}"/>
              </a:ext>
            </a:extLst>
          </p:cNvPr>
          <p:cNvSpPr txBox="1"/>
          <p:nvPr/>
        </p:nvSpPr>
        <p:spPr>
          <a:xfrm>
            <a:off x="10504807" y="4199792"/>
            <a:ext cx="1335068" cy="840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dirty="0"/>
              <a:t>Phase I Tools </a:t>
            </a:r>
            <a:r>
              <a:rPr lang="ru-RU" sz="1400" dirty="0" smtClean="0"/>
              <a:t>для старых платформ</a:t>
            </a:r>
            <a:r>
              <a:rPr lang="en-US" sz="1400" dirty="0" smtClean="0"/>
              <a:t>  </a:t>
            </a:r>
            <a:endParaRPr lang="en-US" sz="1400" dirty="0"/>
          </a:p>
          <a:p>
            <a:pPr algn="ctr">
              <a:lnSpc>
                <a:spcPct val="90000"/>
              </a:lnSpc>
            </a:pPr>
            <a:endParaRPr lang="en-US" sz="1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F5C9AC-892E-4329-9F8C-7CEB5683ECE4}"/>
              </a:ext>
            </a:extLst>
          </p:cNvPr>
          <p:cNvSpPr/>
          <p:nvPr/>
        </p:nvSpPr>
        <p:spPr>
          <a:xfrm>
            <a:off x="10351558" y="2677326"/>
            <a:ext cx="1667447" cy="1026739"/>
          </a:xfrm>
          <a:prstGeom prst="rect">
            <a:avLst/>
          </a:prstGeom>
          <a:noFill/>
          <a:ln w="3175">
            <a:solidFill>
              <a:srgbClr val="FF0000"/>
            </a:solidFill>
            <a:prstDash val="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DAAE0EF-D186-4C68-A448-CFAE10A8258C}"/>
              </a:ext>
            </a:extLst>
          </p:cNvPr>
          <p:cNvSpPr/>
          <p:nvPr/>
        </p:nvSpPr>
        <p:spPr>
          <a:xfrm>
            <a:off x="10465048" y="4049126"/>
            <a:ext cx="1491049" cy="879066"/>
          </a:xfrm>
          <a:prstGeom prst="rect">
            <a:avLst/>
          </a:prstGeom>
          <a:noFill/>
          <a:ln w="3175">
            <a:solidFill>
              <a:srgbClr val="FF0000"/>
            </a:solidFill>
            <a:prstDash val="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5" name="Plus Sign 4">
            <a:extLst>
              <a:ext uri="{FF2B5EF4-FFF2-40B4-BE49-F238E27FC236}">
                <a16:creationId xmlns:a16="http://schemas.microsoft.com/office/drawing/2014/main" id="{01B9509A-F69B-425B-88B6-2BA05B55720E}"/>
              </a:ext>
            </a:extLst>
          </p:cNvPr>
          <p:cNvSpPr/>
          <p:nvPr/>
        </p:nvSpPr>
        <p:spPr>
          <a:xfrm>
            <a:off x="11063264" y="3716148"/>
            <a:ext cx="264119" cy="251270"/>
          </a:xfrm>
          <a:prstGeom prst="mathPlus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79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A1737-46F3-496C-9687-4BEEB89A4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ru-RU" dirty="0" smtClean="0"/>
              <a:t>Файлы доступные на </a:t>
            </a:r>
            <a:r>
              <a:rPr lang="en-US" dirty="0" smtClean="0"/>
              <a:t>GCSN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013AB57-10B3-4D5C-AEA6-AA8958C137DD}"/>
              </a:ext>
            </a:extLst>
          </p:cNvPr>
          <p:cNvSpPr/>
          <p:nvPr/>
        </p:nvSpPr>
        <p:spPr>
          <a:xfrm>
            <a:off x="9230561" y="4390126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 dirty="0"/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41AD3A-5529-49EF-B27A-A5EB2E0D03C6}"/>
              </a:ext>
            </a:extLst>
          </p:cNvPr>
          <p:cNvSpPr txBox="1"/>
          <p:nvPr/>
        </p:nvSpPr>
        <p:spPr>
          <a:xfrm>
            <a:off x="9625876" y="4390126"/>
            <a:ext cx="1744797" cy="4983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799" dirty="0" smtClean="0">
                <a:solidFill>
                  <a:schemeClr val="accent1"/>
                </a:solidFill>
              </a:rPr>
              <a:t>Документация и </a:t>
            </a:r>
            <a:r>
              <a:rPr lang="ru-RU" sz="1799" dirty="0" err="1" smtClean="0">
                <a:solidFill>
                  <a:schemeClr val="accent1"/>
                </a:solidFill>
              </a:rPr>
              <a:t>трейнинг</a:t>
            </a:r>
            <a:endParaRPr lang="en-US" sz="1799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77F2E3F-A776-48E4-973E-A498A0E86801}"/>
              </a:ext>
            </a:extLst>
          </p:cNvPr>
          <p:cNvCxnSpPr/>
          <p:nvPr/>
        </p:nvCxnSpPr>
        <p:spPr>
          <a:xfrm>
            <a:off x="9255268" y="4985780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ED50A22-843C-4F13-9063-E347C99C88CA}"/>
              </a:ext>
            </a:extLst>
          </p:cNvPr>
          <p:cNvSpPr txBox="1"/>
          <p:nvPr/>
        </p:nvSpPr>
        <p:spPr>
          <a:xfrm>
            <a:off x="9277808" y="5082968"/>
            <a:ext cx="2716968" cy="2768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799" dirty="0" smtClean="0"/>
              <a:t>Инструкции, видео </a:t>
            </a:r>
            <a:r>
              <a:rPr lang="ru-RU" sz="1799" dirty="0" err="1" smtClean="0"/>
              <a:t>и.т.д</a:t>
            </a:r>
            <a:r>
              <a:rPr lang="ru-RU" sz="1799" dirty="0" smtClean="0"/>
              <a:t>.</a:t>
            </a:r>
            <a:endParaRPr lang="en-US" sz="1799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B40DADD-03C8-41BE-AD54-BA1BD18FEEA8}"/>
              </a:ext>
            </a:extLst>
          </p:cNvPr>
          <p:cNvCxnSpPr>
            <a:cxnSpLocks/>
          </p:cNvCxnSpPr>
          <p:nvPr/>
        </p:nvCxnSpPr>
        <p:spPr>
          <a:xfrm flipV="1">
            <a:off x="8585087" y="2055058"/>
            <a:ext cx="0" cy="1912643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15B1636-100D-41AB-B4AD-A2FE2B31B6EC}"/>
              </a:ext>
            </a:extLst>
          </p:cNvPr>
          <p:cNvCxnSpPr/>
          <p:nvPr/>
        </p:nvCxnSpPr>
        <p:spPr>
          <a:xfrm>
            <a:off x="8585087" y="2056049"/>
            <a:ext cx="38491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9158FBE9-B9F3-44D5-8E6A-BC438E9CD389}"/>
              </a:ext>
            </a:extLst>
          </p:cNvPr>
          <p:cNvSpPr/>
          <p:nvPr/>
        </p:nvSpPr>
        <p:spPr>
          <a:xfrm>
            <a:off x="432260" y="6005783"/>
            <a:ext cx="740138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accent1"/>
                </a:solidFill>
              </a:rPr>
              <a:t>https://h20345.www2.hp.com/CSNMCMSDOCS/Speedcodes/TDIA/TDIA%20Pages/NotebookUtil.htm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9565CBF-AE74-48BF-826A-E54002277A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375"/>
          <a:stretch/>
        </p:blipFill>
        <p:spPr>
          <a:xfrm>
            <a:off x="198248" y="1536663"/>
            <a:ext cx="6209299" cy="4051800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65182288-B4E5-4BC5-A3F1-36E93FA3E071}"/>
              </a:ext>
            </a:extLst>
          </p:cNvPr>
          <p:cNvSpPr/>
          <p:nvPr/>
        </p:nvSpPr>
        <p:spPr>
          <a:xfrm>
            <a:off x="9135850" y="1896304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2</a:t>
            </a:r>
            <a:endParaRPr lang="en-US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24BD35F-E4D8-4927-83ED-3B69442B3705}"/>
              </a:ext>
            </a:extLst>
          </p:cNvPr>
          <p:cNvSpPr txBox="1"/>
          <p:nvPr/>
        </p:nvSpPr>
        <p:spPr>
          <a:xfrm>
            <a:off x="9531165" y="1896304"/>
            <a:ext cx="1744797" cy="4983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799" dirty="0" smtClean="0">
                <a:solidFill>
                  <a:schemeClr val="accent1"/>
                </a:solidFill>
              </a:rPr>
              <a:t>Создание новой</a:t>
            </a:r>
            <a:r>
              <a:rPr lang="en-US" sz="1799" dirty="0" smtClean="0">
                <a:solidFill>
                  <a:schemeClr val="accent1"/>
                </a:solidFill>
              </a:rPr>
              <a:t> </a:t>
            </a:r>
            <a:r>
              <a:rPr lang="en-US" sz="1799" dirty="0">
                <a:solidFill>
                  <a:schemeClr val="accent1"/>
                </a:solidFill>
              </a:rPr>
              <a:t>USB </a:t>
            </a:r>
            <a:r>
              <a:rPr lang="ru-RU" sz="1799" dirty="0" smtClean="0">
                <a:solidFill>
                  <a:schemeClr val="accent1"/>
                </a:solidFill>
              </a:rPr>
              <a:t>флэш</a:t>
            </a:r>
            <a:endParaRPr lang="en-US" sz="1799" dirty="0">
              <a:solidFill>
                <a:schemeClr val="accent1"/>
              </a:solidFill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EBED72-2943-4C8C-AD77-1644A1A4A2A9}"/>
              </a:ext>
            </a:extLst>
          </p:cNvPr>
          <p:cNvCxnSpPr/>
          <p:nvPr/>
        </p:nvCxnSpPr>
        <p:spPr>
          <a:xfrm>
            <a:off x="9160557" y="2491957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ADCABC94-450F-4C3C-9077-991E17D1A798}"/>
              </a:ext>
            </a:extLst>
          </p:cNvPr>
          <p:cNvSpPr txBox="1"/>
          <p:nvPr/>
        </p:nvSpPr>
        <p:spPr>
          <a:xfrm>
            <a:off x="9183096" y="2589145"/>
            <a:ext cx="256311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Руководство и файлы по созданию</a:t>
            </a:r>
            <a:r>
              <a:rPr lang="en-US" sz="1600" dirty="0" smtClean="0"/>
              <a:t> </a:t>
            </a:r>
            <a:r>
              <a:rPr lang="en-US" sz="1600" dirty="0"/>
              <a:t>USB </a:t>
            </a:r>
            <a:r>
              <a:rPr lang="ru-RU" sz="1600" dirty="0" smtClean="0"/>
              <a:t>флэш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B6B4765C-6D4E-4DF1-A027-122989F25080}"/>
              </a:ext>
            </a:extLst>
          </p:cNvPr>
          <p:cNvCxnSpPr>
            <a:cxnSpLocks/>
          </p:cNvCxnSpPr>
          <p:nvPr/>
        </p:nvCxnSpPr>
        <p:spPr>
          <a:xfrm flipV="1">
            <a:off x="3442915" y="4514743"/>
            <a:ext cx="5527082" cy="701313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3E47314-F099-46F1-B0AB-60D80B04D1FB}"/>
              </a:ext>
            </a:extLst>
          </p:cNvPr>
          <p:cNvCxnSpPr>
            <a:cxnSpLocks/>
          </p:cNvCxnSpPr>
          <p:nvPr/>
        </p:nvCxnSpPr>
        <p:spPr>
          <a:xfrm>
            <a:off x="2449002" y="3967701"/>
            <a:ext cx="613608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E66F67B4-282A-4F03-8DBE-3FABB589CDCF}"/>
              </a:ext>
            </a:extLst>
          </p:cNvPr>
          <p:cNvCxnSpPr>
            <a:cxnSpLocks/>
          </p:cNvCxnSpPr>
          <p:nvPr/>
        </p:nvCxnSpPr>
        <p:spPr>
          <a:xfrm flipV="1">
            <a:off x="2440054" y="3967702"/>
            <a:ext cx="0" cy="214684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DD447C2-031B-4E93-BF1A-A431CC538858}"/>
              </a:ext>
            </a:extLst>
          </p:cNvPr>
          <p:cNvCxnSpPr/>
          <p:nvPr/>
        </p:nvCxnSpPr>
        <p:spPr>
          <a:xfrm>
            <a:off x="2055144" y="4180372"/>
            <a:ext cx="38491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3F824DA-90D7-48E5-B866-DBF80E5BE593}"/>
              </a:ext>
            </a:extLst>
          </p:cNvPr>
          <p:cNvCxnSpPr>
            <a:cxnSpLocks/>
          </p:cNvCxnSpPr>
          <p:nvPr/>
        </p:nvCxnSpPr>
        <p:spPr>
          <a:xfrm>
            <a:off x="3442915" y="3390569"/>
            <a:ext cx="5142172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76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НАЧАЛО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17506F-3AA8-48FF-B852-C5FC5232CC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Создание нового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Phase II Combined Tool </a:t>
            </a:r>
            <a:r>
              <a:rPr lang="ru-RU" dirty="0" smtClean="0">
                <a:solidFill>
                  <a:srgbClr val="FF0000"/>
                </a:solidFill>
              </a:rPr>
              <a:t>похоже на создание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Phase I </a:t>
            </a:r>
            <a:r>
              <a:rPr lang="ru-RU" dirty="0" smtClean="0">
                <a:solidFill>
                  <a:srgbClr val="FF0000"/>
                </a:solidFill>
              </a:rPr>
              <a:t>флэшки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3878B18-2A73-4537-BEE8-9C65A671E4CB}"/>
              </a:ext>
            </a:extLst>
          </p:cNvPr>
          <p:cNvGrpSpPr/>
          <p:nvPr/>
        </p:nvGrpSpPr>
        <p:grpSpPr>
          <a:xfrm>
            <a:off x="688398" y="2084172"/>
            <a:ext cx="2897639" cy="4655467"/>
            <a:chOff x="584886" y="2084172"/>
            <a:chExt cx="2897639" cy="4655467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265172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Создание </a:t>
              </a:r>
              <a:r>
                <a:rPr lang="en-US" dirty="0" smtClean="0">
                  <a:solidFill>
                    <a:schemeClr val="accent1"/>
                  </a:solidFill>
                </a:rPr>
                <a:t>USB </a:t>
              </a:r>
              <a:r>
                <a:rPr lang="ru-RU" dirty="0" smtClean="0">
                  <a:solidFill>
                    <a:schemeClr val="accent1"/>
                  </a:solidFill>
                </a:rPr>
                <a:t>флэш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584886" y="2646211"/>
              <a:ext cx="2897639" cy="40934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Скачайте файлы с</a:t>
              </a:r>
              <a:r>
                <a:rPr lang="en-US" sz="1600" dirty="0" smtClean="0"/>
                <a:t> </a:t>
              </a:r>
              <a:r>
                <a:rPr lang="en-US" sz="1600" dirty="0"/>
                <a:t>GCSN.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BIOS_2009.ZIP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HP_Tools_2009.ZIP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IONIC.ZIP.DLL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MAKEBOOTABLEDMI.EXE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WIN98BOOT.ZIP</a:t>
              </a:r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Сохраните их на ПК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Запустите</a:t>
              </a:r>
              <a:r>
                <a:rPr lang="en-US" sz="1600" dirty="0" smtClean="0"/>
                <a:t> </a:t>
              </a:r>
              <a:r>
                <a:rPr lang="en-US" sz="1600" dirty="0">
                  <a:solidFill>
                    <a:schemeClr val="accent1"/>
                  </a:solidFill>
                </a:rPr>
                <a:t>MAKEBOOTABLEDMI.EXE </a:t>
              </a:r>
              <a:r>
                <a:rPr lang="ru-RU" sz="1600" dirty="0" smtClean="0"/>
                <a:t>с правами администратора и следуйте подсказкам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749FF93-7CE8-4C74-8DD4-26BE0CA3E43E}"/>
              </a:ext>
            </a:extLst>
          </p:cNvPr>
          <p:cNvGrpSpPr/>
          <p:nvPr/>
        </p:nvGrpSpPr>
        <p:grpSpPr>
          <a:xfrm>
            <a:off x="4766734" y="2084172"/>
            <a:ext cx="3731780" cy="4147636"/>
            <a:chOff x="4154255" y="2084172"/>
            <a:chExt cx="3731780" cy="4147636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3336363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Установка приоритета загрузки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5" y="2646211"/>
              <a:ext cx="2563778" cy="35855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Включите компьютер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Нажмите</a:t>
              </a:r>
              <a:r>
                <a:rPr lang="en-US" sz="1600" dirty="0" smtClean="0"/>
                <a:t> </a:t>
              </a:r>
              <a:r>
                <a:rPr lang="en-US" sz="1600" b="1" dirty="0"/>
                <a:t>F10</a:t>
              </a:r>
              <a:r>
                <a:rPr lang="en-US" sz="1600" dirty="0"/>
                <a:t> </a:t>
              </a:r>
              <a:r>
                <a:rPr lang="ru-RU" sz="1600" dirty="0" smtClean="0"/>
                <a:t>для входа в</a:t>
              </a:r>
              <a:r>
                <a:rPr lang="en-US" sz="1600" dirty="0" smtClean="0"/>
                <a:t> </a:t>
              </a:r>
              <a:r>
                <a:rPr lang="en-US" sz="1600" dirty="0"/>
                <a:t>system set-up.</a:t>
              </a:r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Выберите</a:t>
              </a:r>
              <a:r>
                <a:rPr lang="en-US" sz="1600" dirty="0" smtClean="0"/>
                <a:t> </a:t>
              </a:r>
              <a:r>
                <a:rPr lang="ru-RU" sz="1600" dirty="0" smtClean="0"/>
                <a:t>вкладку </a:t>
              </a:r>
              <a:r>
                <a:rPr lang="en-US" sz="1600" b="1" dirty="0" smtClean="0"/>
                <a:t>Advanced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Выберите </a:t>
              </a:r>
              <a:r>
                <a:rPr lang="en-US" sz="1600" b="1" dirty="0" smtClean="0"/>
                <a:t>Boot </a:t>
              </a:r>
              <a:r>
                <a:rPr lang="en-US" sz="1600" b="1" dirty="0"/>
                <a:t>Options</a:t>
              </a:r>
              <a:r>
                <a:rPr lang="en-US" sz="1600" dirty="0"/>
                <a:t>.</a:t>
              </a:r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Убедитесь, что для </a:t>
              </a:r>
              <a:r>
                <a:rPr lang="en-US" sz="1600" dirty="0"/>
                <a:t>USB</a:t>
              </a:r>
              <a:r>
                <a:rPr lang="ru-RU" sz="1600" dirty="0" smtClean="0"/>
                <a:t> установлен тип загрузки </a:t>
              </a:r>
              <a:r>
                <a:rPr lang="en-US" sz="1600" dirty="0" smtClean="0"/>
                <a:t>UEFI </a:t>
              </a:r>
              <a:r>
                <a:rPr lang="ru-RU" sz="1600" dirty="0" smtClean="0"/>
                <a:t>и</a:t>
              </a:r>
              <a:r>
                <a:rPr lang="en-US" sz="1600" dirty="0" smtClean="0"/>
                <a:t> Legacy.  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Сохраните изменения и выйдите</a:t>
              </a:r>
              <a:r>
                <a:rPr lang="en-US" sz="1600" dirty="0" smtClean="0"/>
                <a:t>.</a:t>
              </a:r>
              <a:endParaRPr lang="en-US" sz="16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E1DBADE-5C04-44B3-A146-540969E10298}"/>
              </a:ext>
            </a:extLst>
          </p:cNvPr>
          <p:cNvGrpSpPr/>
          <p:nvPr/>
        </p:nvGrpSpPr>
        <p:grpSpPr>
          <a:xfrm>
            <a:off x="8959370" y="2091904"/>
            <a:ext cx="2678078" cy="1623868"/>
            <a:chOff x="8089383" y="2084172"/>
            <a:chExt cx="2678078" cy="1623868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C6E9076-B5BA-4007-83D5-96C125D2A910}"/>
                </a:ext>
              </a:extLst>
            </p:cNvPr>
            <p:cNvSpPr/>
            <p:nvPr/>
          </p:nvSpPr>
          <p:spPr>
            <a:xfrm>
              <a:off x="8089383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F255E71-E128-4137-BA64-635D4A540B05}"/>
                </a:ext>
              </a:extLst>
            </p:cNvPr>
            <p:cNvSpPr txBox="1"/>
            <p:nvPr/>
          </p:nvSpPr>
          <p:spPr>
            <a:xfrm>
              <a:off x="8484800" y="2084172"/>
              <a:ext cx="721993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Запуск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4315534-E844-4836-A8F8-B601DA374F00}"/>
                </a:ext>
              </a:extLst>
            </p:cNvPr>
            <p:cNvCxnSpPr/>
            <p:nvPr/>
          </p:nvCxnSpPr>
          <p:spPr>
            <a:xfrm>
              <a:off x="8114097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A773E45-4654-4B4E-B153-767739B53F00}"/>
                </a:ext>
              </a:extLst>
            </p:cNvPr>
            <p:cNvSpPr txBox="1"/>
            <p:nvPr/>
          </p:nvSpPr>
          <p:spPr>
            <a:xfrm>
              <a:off x="8203683" y="2646211"/>
              <a:ext cx="2563778" cy="10618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Вставьте</a:t>
              </a:r>
              <a:r>
                <a:rPr lang="en-US" sz="1600" dirty="0" smtClean="0"/>
                <a:t> </a:t>
              </a:r>
              <a:r>
                <a:rPr lang="en-US" sz="1600" dirty="0"/>
                <a:t>USB </a:t>
              </a:r>
              <a:r>
                <a:rPr lang="ru-RU" sz="1600" dirty="0" smtClean="0"/>
                <a:t>флэш</a:t>
              </a:r>
              <a:r>
                <a:rPr lang="en-US" sz="1600" dirty="0" smtClean="0"/>
                <a:t> </a:t>
              </a:r>
              <a:r>
                <a:rPr lang="ru-RU" sz="1600" dirty="0" smtClean="0"/>
                <a:t>и включите компьютер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Загрузится основное меню утилиты</a:t>
              </a:r>
              <a:r>
                <a:rPr lang="en-US" sz="1600" dirty="0" smtClean="0"/>
                <a:t>.  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3222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2A885-F7BD-45F7-A49B-8EE85161C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Главное </a:t>
            </a:r>
            <a:r>
              <a:rPr lang="ru-RU" dirty="0" smtClean="0"/>
              <a:t>меню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9ACB8-3FB9-4562-826D-BBB0D2DAC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4159" y="2451794"/>
            <a:ext cx="4456858" cy="250698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9331E32-47D1-4FBE-A170-6E44B6F68EA5}"/>
              </a:ext>
            </a:extLst>
          </p:cNvPr>
          <p:cNvSpPr/>
          <p:nvPr/>
        </p:nvSpPr>
        <p:spPr>
          <a:xfrm>
            <a:off x="586321" y="2084522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D6D82-BFDD-45F1-A40C-97F40BBFD5D8}"/>
              </a:ext>
            </a:extLst>
          </p:cNvPr>
          <p:cNvSpPr txBox="1"/>
          <p:nvPr/>
        </p:nvSpPr>
        <p:spPr>
          <a:xfrm>
            <a:off x="981636" y="2084522"/>
            <a:ext cx="2396105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Начните с </a:t>
            </a:r>
            <a:r>
              <a:rPr lang="en-US" sz="1600" b="1" dirty="0" smtClean="0">
                <a:solidFill>
                  <a:schemeClr val="accent1"/>
                </a:solidFill>
              </a:rPr>
              <a:t>System </a:t>
            </a:r>
            <a:r>
              <a:rPr lang="en-US" sz="1600" b="1" dirty="0">
                <a:solidFill>
                  <a:schemeClr val="accent1"/>
                </a:solidFill>
              </a:rPr>
              <a:t>Board</a:t>
            </a:r>
          </a:p>
          <a:p>
            <a:pPr>
              <a:lnSpc>
                <a:spcPct val="90000"/>
              </a:lnSpc>
            </a:pPr>
            <a:r>
              <a:rPr lang="en-US" sz="1600" b="1" dirty="0">
                <a:solidFill>
                  <a:schemeClr val="accent1"/>
                </a:solidFill>
              </a:rPr>
              <a:t>Configuration Wizard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069A28E-3D66-4A4C-B92F-A34994E9B6A5}"/>
              </a:ext>
            </a:extLst>
          </p:cNvPr>
          <p:cNvCxnSpPr/>
          <p:nvPr/>
        </p:nvCxnSpPr>
        <p:spPr>
          <a:xfrm>
            <a:off x="611029" y="2680176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C19D83-B7ED-4A04-B6A9-B0B68A85AD43}"/>
              </a:ext>
            </a:extLst>
          </p:cNvPr>
          <p:cNvSpPr txBox="1"/>
          <p:nvPr/>
        </p:nvSpPr>
        <p:spPr>
          <a:xfrm>
            <a:off x="633568" y="2777364"/>
            <a:ext cx="2563110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Эта кнопка запустит мастера конфигурации, который проведет вас по всем этапам</a:t>
            </a:r>
            <a:endParaRPr lang="en-US" sz="16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FE588DF-4405-4D9E-863B-DF073667CCFD}"/>
              </a:ext>
            </a:extLst>
          </p:cNvPr>
          <p:cNvSpPr/>
          <p:nvPr/>
        </p:nvSpPr>
        <p:spPr>
          <a:xfrm>
            <a:off x="586321" y="4390125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3F9D5-9F94-43C3-9695-97BF5ABD9CA1}"/>
              </a:ext>
            </a:extLst>
          </p:cNvPr>
          <p:cNvSpPr txBox="1"/>
          <p:nvPr/>
        </p:nvSpPr>
        <p:spPr>
          <a:xfrm>
            <a:off x="981636" y="4390125"/>
            <a:ext cx="2255810" cy="24917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799" dirty="0" smtClean="0">
                <a:solidFill>
                  <a:schemeClr val="accent1"/>
                </a:solidFill>
              </a:rPr>
              <a:t>Выход из программы</a:t>
            </a:r>
            <a:endParaRPr lang="en-US" sz="1799" dirty="0">
              <a:solidFill>
                <a:schemeClr val="accent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B899188-FE1D-4509-99AB-13A6D461072B}"/>
              </a:ext>
            </a:extLst>
          </p:cNvPr>
          <p:cNvCxnSpPr/>
          <p:nvPr/>
        </p:nvCxnSpPr>
        <p:spPr>
          <a:xfrm>
            <a:off x="586321" y="4757239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8B6D424-3BE6-4EBA-95EC-80295EF24B09}"/>
              </a:ext>
            </a:extLst>
          </p:cNvPr>
          <p:cNvSpPr txBox="1"/>
          <p:nvPr/>
        </p:nvSpPr>
        <p:spPr>
          <a:xfrm>
            <a:off x="608860" y="4854426"/>
            <a:ext cx="256311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Кнопка выхода и перезапуска утилиты</a:t>
            </a:r>
            <a:endParaRPr lang="en-US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C101EE2-C96F-41DB-B8C7-39EAFEA4683E}"/>
              </a:ext>
            </a:extLst>
          </p:cNvPr>
          <p:cNvSpPr/>
          <p:nvPr/>
        </p:nvSpPr>
        <p:spPr>
          <a:xfrm>
            <a:off x="9206707" y="2182306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F37286-18F4-4A1E-9321-F8F956800582}"/>
              </a:ext>
            </a:extLst>
          </p:cNvPr>
          <p:cNvSpPr txBox="1"/>
          <p:nvPr/>
        </p:nvSpPr>
        <p:spPr>
          <a:xfrm>
            <a:off x="9602022" y="2182306"/>
            <a:ext cx="2235254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Отражение текущей конфигурации</a:t>
            </a:r>
            <a:r>
              <a:rPr lang="en-US" sz="1600" dirty="0" smtClean="0">
                <a:solidFill>
                  <a:schemeClr val="accent1"/>
                </a:solidFill>
              </a:rPr>
              <a:t> </a:t>
            </a:r>
            <a:r>
              <a:rPr lang="en-US" sz="1600" dirty="0">
                <a:solidFill>
                  <a:schemeClr val="accent1"/>
                </a:solidFill>
              </a:rPr>
              <a:t>(link)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6C3D1A6-4302-4C02-8B3B-268E2524722D}"/>
              </a:ext>
            </a:extLst>
          </p:cNvPr>
          <p:cNvCxnSpPr/>
          <p:nvPr/>
        </p:nvCxnSpPr>
        <p:spPr>
          <a:xfrm>
            <a:off x="9231414" y="2777960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64EED960-025A-4F01-9D05-4D0DF4927B2C}"/>
              </a:ext>
            </a:extLst>
          </p:cNvPr>
          <p:cNvSpPr txBox="1"/>
          <p:nvPr/>
        </p:nvSpPr>
        <p:spPr>
          <a:xfrm>
            <a:off x="9253954" y="2875148"/>
            <a:ext cx="256311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Запуск процесса сбора информации о данной мат. плате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41898B2-73EA-43C1-B9EB-F7707F65DFF2}"/>
              </a:ext>
            </a:extLst>
          </p:cNvPr>
          <p:cNvSpPr/>
          <p:nvPr/>
        </p:nvSpPr>
        <p:spPr>
          <a:xfrm>
            <a:off x="9231415" y="4390125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0FB6C65-065B-4451-A9D1-3BD531CA49D3}"/>
              </a:ext>
            </a:extLst>
          </p:cNvPr>
          <p:cNvSpPr txBox="1"/>
          <p:nvPr/>
        </p:nvSpPr>
        <p:spPr>
          <a:xfrm>
            <a:off x="9626730" y="4390125"/>
            <a:ext cx="2185838" cy="6647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Восстановление полученной конфигурации</a:t>
            </a:r>
            <a:r>
              <a:rPr lang="en-US" sz="1600" dirty="0" smtClean="0">
                <a:solidFill>
                  <a:schemeClr val="accent1"/>
                </a:solidFill>
              </a:rPr>
              <a:t> </a:t>
            </a:r>
            <a:r>
              <a:rPr lang="en-US" sz="1600" dirty="0">
                <a:solidFill>
                  <a:schemeClr val="accent1"/>
                </a:solidFill>
              </a:rPr>
              <a:t>(link)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69C6B14-ECE8-4238-A821-377E41B3BE6A}"/>
              </a:ext>
            </a:extLst>
          </p:cNvPr>
          <p:cNvCxnSpPr/>
          <p:nvPr/>
        </p:nvCxnSpPr>
        <p:spPr>
          <a:xfrm>
            <a:off x="9256122" y="4985778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E545F49-9CC0-4637-8A59-F4C9B6B7AC2A}"/>
              </a:ext>
            </a:extLst>
          </p:cNvPr>
          <p:cNvSpPr txBox="1"/>
          <p:nvPr/>
        </p:nvSpPr>
        <p:spPr>
          <a:xfrm>
            <a:off x="9278661" y="5082966"/>
            <a:ext cx="2563110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Запуск процесса конфигурации мат. платы с помощью полученной информации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FB7B7252-B815-4103-999F-FFF675F95D5B}"/>
              </a:ext>
            </a:extLst>
          </p:cNvPr>
          <p:cNvCxnSpPr>
            <a:cxnSpLocks/>
          </p:cNvCxnSpPr>
          <p:nvPr/>
        </p:nvCxnSpPr>
        <p:spPr>
          <a:xfrm rot="10800000">
            <a:off x="3292671" y="2198792"/>
            <a:ext cx="2232381" cy="1612714"/>
          </a:xfrm>
          <a:prstGeom prst="bentConnector3">
            <a:avLst>
              <a:gd name="adj1" fmla="val 77587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B2EFDC96-4AFC-4C7E-99A0-B0334AC7EEDB}"/>
              </a:ext>
            </a:extLst>
          </p:cNvPr>
          <p:cNvCxnSpPr/>
          <p:nvPr/>
        </p:nvCxnSpPr>
        <p:spPr>
          <a:xfrm rot="10800000" flipV="1">
            <a:off x="3167478" y="4002951"/>
            <a:ext cx="2386443" cy="511791"/>
          </a:xfrm>
          <a:prstGeom prst="bentConnector3">
            <a:avLst>
              <a:gd name="adj1" fmla="val 74193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0BF2A98-B165-4E80-A508-7821A8E63D5E}"/>
              </a:ext>
            </a:extLst>
          </p:cNvPr>
          <p:cNvCxnSpPr/>
          <p:nvPr/>
        </p:nvCxnSpPr>
        <p:spPr>
          <a:xfrm>
            <a:off x="7593943" y="4186792"/>
            <a:ext cx="98152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4F6FC68-45B4-4C1F-A89E-B459766234E0}"/>
              </a:ext>
            </a:extLst>
          </p:cNvPr>
          <p:cNvCxnSpPr/>
          <p:nvPr/>
        </p:nvCxnSpPr>
        <p:spPr>
          <a:xfrm flipV="1">
            <a:off x="8585087" y="2296576"/>
            <a:ext cx="0" cy="189021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5D28C083-6285-495B-A774-9B963F02D6A7}"/>
              </a:ext>
            </a:extLst>
          </p:cNvPr>
          <p:cNvCxnSpPr>
            <a:cxnSpLocks/>
          </p:cNvCxnSpPr>
          <p:nvPr/>
        </p:nvCxnSpPr>
        <p:spPr>
          <a:xfrm>
            <a:off x="7593943" y="4390126"/>
            <a:ext cx="1376054" cy="124617"/>
          </a:xfrm>
          <a:prstGeom prst="bentConnector3">
            <a:avLst>
              <a:gd name="adj1" fmla="val 72378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1E3A17D-DA43-4274-A005-9BABCF898B4F}"/>
              </a:ext>
            </a:extLst>
          </p:cNvPr>
          <p:cNvCxnSpPr/>
          <p:nvPr/>
        </p:nvCxnSpPr>
        <p:spPr>
          <a:xfrm>
            <a:off x="8585087" y="2296576"/>
            <a:ext cx="38491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0CB52B75-50B8-4312-A791-218537AAF98E}"/>
              </a:ext>
            </a:extLst>
          </p:cNvPr>
          <p:cNvSpPr/>
          <p:nvPr/>
        </p:nvSpPr>
        <p:spPr>
          <a:xfrm>
            <a:off x="5304185" y="5470245"/>
            <a:ext cx="228540" cy="22854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C8BB24-6A2D-422F-874E-EED86498AA35}"/>
              </a:ext>
            </a:extLst>
          </p:cNvPr>
          <p:cNvSpPr txBox="1"/>
          <p:nvPr/>
        </p:nvSpPr>
        <p:spPr>
          <a:xfrm>
            <a:off x="5699500" y="5470246"/>
            <a:ext cx="174479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Информация о </a:t>
            </a:r>
            <a:r>
              <a:rPr lang="ru-RU" sz="1600" dirty="0" err="1" smtClean="0">
                <a:solidFill>
                  <a:schemeClr val="accent1"/>
                </a:solidFill>
              </a:rPr>
              <a:t>ситеме</a:t>
            </a:r>
            <a:endParaRPr lang="en-US" sz="1600" dirty="0">
              <a:solidFill>
                <a:schemeClr val="accent1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509C08E-AEF9-4667-A8D2-1AAC811DF70C}"/>
              </a:ext>
            </a:extLst>
          </p:cNvPr>
          <p:cNvCxnSpPr/>
          <p:nvPr/>
        </p:nvCxnSpPr>
        <p:spPr>
          <a:xfrm>
            <a:off x="5328892" y="6065898"/>
            <a:ext cx="2581154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18FD3CAF-D2CF-4E6A-B888-72B44F09AFD8}"/>
              </a:ext>
            </a:extLst>
          </p:cNvPr>
          <p:cNvSpPr txBox="1"/>
          <p:nvPr/>
        </p:nvSpPr>
        <p:spPr>
          <a:xfrm>
            <a:off x="5351431" y="6163087"/>
            <a:ext cx="256311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/>
              <a:t>Отображение системной информации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C1F4629-3FA4-4B10-928E-2F0BA9C99EE6}"/>
              </a:ext>
            </a:extLst>
          </p:cNvPr>
          <p:cNvCxnSpPr/>
          <p:nvPr/>
        </p:nvCxnSpPr>
        <p:spPr>
          <a:xfrm flipV="1">
            <a:off x="4975522" y="3397324"/>
            <a:ext cx="0" cy="3035689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EC4CD6E-3AAD-484D-A6B4-34441E88D230}"/>
              </a:ext>
            </a:extLst>
          </p:cNvPr>
          <p:cNvCxnSpPr/>
          <p:nvPr/>
        </p:nvCxnSpPr>
        <p:spPr>
          <a:xfrm>
            <a:off x="4975522" y="3399835"/>
            <a:ext cx="407670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60230E9-7205-492B-8830-76D72DC5E746}"/>
              </a:ext>
            </a:extLst>
          </p:cNvPr>
          <p:cNvCxnSpPr/>
          <p:nvPr/>
        </p:nvCxnSpPr>
        <p:spPr>
          <a:xfrm>
            <a:off x="4975522" y="6433012"/>
            <a:ext cx="281354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03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7758491-6255-4524-AD01-D9B221E13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4159" y="2451794"/>
            <a:ext cx="4456858" cy="250698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92A885-F7BD-45F7-A49B-8EE85161C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System Board Configuration Wizard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9331E32-47D1-4FBE-A170-6E44B6F68EA5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D6D82-BFDD-45F1-A40C-97F40BBFD5D8}"/>
              </a:ext>
            </a:extLst>
          </p:cNvPr>
          <p:cNvSpPr txBox="1"/>
          <p:nvPr/>
        </p:nvSpPr>
        <p:spPr>
          <a:xfrm>
            <a:off x="980303" y="2084172"/>
            <a:ext cx="2235227" cy="4985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Запуск </a:t>
            </a:r>
            <a:r>
              <a:rPr lang="en-US" dirty="0" smtClean="0">
                <a:solidFill>
                  <a:schemeClr val="accent1"/>
                </a:solidFill>
              </a:rPr>
              <a:t>System </a:t>
            </a:r>
            <a:r>
              <a:rPr lang="en-US" dirty="0">
                <a:solidFill>
                  <a:schemeClr val="accent1"/>
                </a:solidFill>
              </a:rPr>
              <a:t>Board</a:t>
            </a:r>
          </a:p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</a:rPr>
              <a:t>Configuration Wizard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069A28E-3D66-4A4C-B92F-A34994E9B6A5}"/>
              </a:ext>
            </a:extLst>
          </p:cNvPr>
          <p:cNvCxnSpPr/>
          <p:nvPr/>
        </p:nvCxnSpPr>
        <p:spPr>
          <a:xfrm>
            <a:off x="609600" y="2679981"/>
            <a:ext cx="2581826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C19D83-B7ED-4A04-B6A9-B0B68A85AD43}"/>
              </a:ext>
            </a:extLst>
          </p:cNvPr>
          <p:cNvSpPr txBox="1"/>
          <p:nvPr/>
        </p:nvSpPr>
        <p:spPr>
          <a:xfrm>
            <a:off x="632145" y="2777193"/>
            <a:ext cx="2563778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dirty="0"/>
              <a:t>Эта кнопка запустит мастера конфигурации, который проведет вас по всем этапам</a:t>
            </a:r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FB7B7252-B815-4103-999F-FFF675F95D5B}"/>
              </a:ext>
            </a:extLst>
          </p:cNvPr>
          <p:cNvCxnSpPr>
            <a:cxnSpLocks/>
          </p:cNvCxnSpPr>
          <p:nvPr/>
        </p:nvCxnSpPr>
        <p:spPr>
          <a:xfrm rot="10800000">
            <a:off x="3291939" y="2198472"/>
            <a:ext cx="2232963" cy="1613134"/>
          </a:xfrm>
          <a:prstGeom prst="bentConnector3">
            <a:avLst>
              <a:gd name="adj1" fmla="val 77587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49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Экран предварительного просмотра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3C0F7-16CD-4010-A000-19A0D88D0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926" y="2051236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991062" cy="249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Информация о мат. плате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7998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32144" y="2777193"/>
            <a:ext cx="2986953" cy="2400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запуска </a:t>
            </a:r>
            <a:r>
              <a:rPr lang="en-US" sz="1600" dirty="0" smtClean="0"/>
              <a:t>System </a:t>
            </a:r>
            <a:r>
              <a:rPr lang="en-US" sz="1600" dirty="0"/>
              <a:t>Board Configuration Wizard, </a:t>
            </a:r>
            <a:r>
              <a:rPr lang="ru-RU" sz="1600" dirty="0" smtClean="0"/>
              <a:t>будут определены этапы конфигурации мат. платы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Эти </a:t>
            </a:r>
            <a:r>
              <a:rPr lang="ru-RU" sz="1600" dirty="0" smtClean="0"/>
              <a:t>этапы </a:t>
            </a:r>
            <a:r>
              <a:rPr lang="ru-RU" sz="1600" dirty="0"/>
              <a:t>будут зависеть от типа системы, с которой вы работаете</a:t>
            </a:r>
            <a:r>
              <a:rPr lang="en-US" sz="1600" dirty="0" smtClean="0"/>
              <a:t>.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Процесс начинается с ввода информации</a:t>
            </a:r>
            <a:r>
              <a:rPr lang="en-US" sz="1600" dirty="0" smtClean="0"/>
              <a:t> </a:t>
            </a:r>
            <a:r>
              <a:rPr lang="en-US" sz="1600" dirty="0"/>
              <a:t>DMI </a:t>
            </a:r>
            <a:r>
              <a:rPr lang="en-US" dirty="0" smtClean="0"/>
              <a:t>.   </a:t>
            </a:r>
            <a:endParaRPr lang="en-US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1F54BD2-505F-4016-AC0A-76BC232BF7F4}"/>
              </a:ext>
            </a:extLst>
          </p:cNvPr>
          <p:cNvCxnSpPr>
            <a:cxnSpLocks/>
          </p:cNvCxnSpPr>
          <p:nvPr/>
        </p:nvCxnSpPr>
        <p:spPr>
          <a:xfrm flipV="1">
            <a:off x="9933272" y="5216893"/>
            <a:ext cx="0" cy="375385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EA5E012-3C55-4D59-86FB-A5ACA6CB8992}"/>
              </a:ext>
            </a:extLst>
          </p:cNvPr>
          <p:cNvCxnSpPr/>
          <p:nvPr/>
        </p:nvCxnSpPr>
        <p:spPr>
          <a:xfrm flipH="1">
            <a:off x="3705727" y="5592278"/>
            <a:ext cx="622754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48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</a:t>
            </a:r>
            <a:r>
              <a:rPr lang="ru-RU" dirty="0" smtClean="0"/>
              <a:t>вод </a:t>
            </a:r>
            <a:r>
              <a:rPr lang="ru-RU" dirty="0"/>
              <a:t>информации </a:t>
            </a:r>
            <a:r>
              <a:rPr lang="en-US" dirty="0"/>
              <a:t>DMI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chemeClr val="accent1"/>
                </a:solidFill>
              </a:rPr>
              <a:t>Ввод информации </a:t>
            </a:r>
            <a:r>
              <a:rPr lang="en-US" dirty="0">
                <a:solidFill>
                  <a:schemeClr val="accent1"/>
                </a:solidFill>
              </a:rPr>
              <a:t>DMI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1" y="2448975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32145" y="2546187"/>
            <a:ext cx="2986953" cy="18004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Последовательность экранов будет давать подсказку по вводу</a:t>
            </a:r>
            <a:r>
              <a:rPr lang="en-US" sz="1600" dirty="0" smtClean="0"/>
              <a:t> </a:t>
            </a:r>
            <a:r>
              <a:rPr lang="ru-RU" sz="1600" dirty="0" smtClean="0"/>
              <a:t>информации </a:t>
            </a:r>
            <a:r>
              <a:rPr lang="en-US" sz="1600" dirty="0" smtClean="0"/>
              <a:t>DMI</a:t>
            </a:r>
            <a:r>
              <a:rPr lang="ru-RU" sz="1600" dirty="0" smtClean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Введите информацию</a:t>
            </a:r>
            <a:r>
              <a:rPr lang="en-US" sz="1600" dirty="0" smtClean="0"/>
              <a:t> </a:t>
            </a:r>
            <a:r>
              <a:rPr lang="en-US" sz="1600" dirty="0"/>
              <a:t>DMI </a:t>
            </a:r>
            <a:r>
              <a:rPr lang="ru-RU" sz="1600" dirty="0" smtClean="0"/>
              <a:t>найденную на системной этикетке</a:t>
            </a:r>
            <a:r>
              <a:rPr lang="en-US" sz="1600" dirty="0" smtClean="0"/>
              <a:t>.  </a:t>
            </a: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63D8F2-DA5E-442F-AA0C-D34E8FE1C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940" y="1419984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05C82F6-E4EB-41FF-A571-30838BC00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862" y="2512963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A26060D-CEC0-433E-ACB9-CA8BA30319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8784" y="3523357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D70943-BDEB-4A08-82BF-9584B55833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0706" y="4692316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4649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информации</a:t>
            </a:r>
            <a:r>
              <a:rPr lang="en-US" dirty="0" smtClean="0"/>
              <a:t> </a:t>
            </a:r>
            <a:r>
              <a:rPr lang="en-US" dirty="0"/>
              <a:t>DMI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2" y="2084172"/>
            <a:ext cx="3286897" cy="2215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>
                <a:solidFill>
                  <a:schemeClr val="accent1"/>
                </a:solidFill>
              </a:rPr>
              <a:t>Подтверждение информации </a:t>
            </a:r>
            <a:r>
              <a:rPr lang="en-US" sz="1600" dirty="0">
                <a:solidFill>
                  <a:schemeClr val="accent1"/>
                </a:solidFill>
              </a:rPr>
              <a:t>DMI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29724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6677"/>
            <a:ext cx="2986953" cy="39241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ввода всей информации</a:t>
            </a:r>
            <a:r>
              <a:rPr lang="en-US" sz="1600" dirty="0" smtClean="0"/>
              <a:t>, </a:t>
            </a:r>
            <a:r>
              <a:rPr lang="ru-RU" sz="1600" dirty="0" smtClean="0"/>
              <a:t>вам будет предложено просмотреть и подтвердить её</a:t>
            </a:r>
            <a:r>
              <a:rPr lang="en-US" sz="1600" dirty="0" smtClean="0"/>
              <a:t>.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Изменение значений производится в </a:t>
            </a:r>
            <a:r>
              <a:rPr lang="ru-RU" sz="1600" dirty="0" err="1" smtClean="0"/>
              <a:t>соответ</a:t>
            </a:r>
            <a:r>
              <a:rPr lang="en-US" sz="1600" dirty="0" smtClean="0"/>
              <a:t>.</a:t>
            </a:r>
            <a:r>
              <a:rPr lang="ru-RU" sz="1600" dirty="0" smtClean="0"/>
              <a:t> </a:t>
            </a:r>
            <a:r>
              <a:rPr lang="ru-RU" sz="1600" dirty="0" smtClean="0"/>
              <a:t>окне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Для подтверждения введенной информации, нажмите</a:t>
            </a:r>
            <a:r>
              <a:rPr lang="en-US" sz="1600" dirty="0" smtClean="0"/>
              <a:t> </a:t>
            </a:r>
            <a:r>
              <a:rPr lang="en-US" sz="1600" b="1" dirty="0"/>
              <a:t>Commit DMI Data.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Система перезагрузится и пропишет введенные данные</a:t>
            </a:r>
            <a:r>
              <a:rPr lang="en-US" sz="1600" dirty="0" smtClean="0"/>
              <a:t>.  </a:t>
            </a:r>
            <a:r>
              <a:rPr lang="ru-RU" sz="1600" dirty="0" smtClean="0"/>
              <a:t>После этого вернется на первоначальный экран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E8C4D1-A3C3-4344-93C1-0F933E791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4118" y="2057400"/>
            <a:ext cx="6096528" cy="3429297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378F3B1-E2E2-47AF-8CF3-66FC7F47F5D4}"/>
              </a:ext>
            </a:extLst>
          </p:cNvPr>
          <p:cNvCxnSpPr>
            <a:cxnSpLocks/>
          </p:cNvCxnSpPr>
          <p:nvPr/>
        </p:nvCxnSpPr>
        <p:spPr>
          <a:xfrm flipH="1">
            <a:off x="3981564" y="5862082"/>
            <a:ext cx="3030438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D61E83-E2FE-4BFF-851B-F8308A6FBC05}"/>
              </a:ext>
            </a:extLst>
          </p:cNvPr>
          <p:cNvCxnSpPr/>
          <p:nvPr/>
        </p:nvCxnSpPr>
        <p:spPr>
          <a:xfrm>
            <a:off x="7012002" y="5072811"/>
            <a:ext cx="0" cy="789271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4F9007-04C0-4FEF-96CE-DD2EEB95B6E3}"/>
              </a:ext>
            </a:extLst>
          </p:cNvPr>
          <p:cNvCxnSpPr/>
          <p:nvPr/>
        </p:nvCxnSpPr>
        <p:spPr>
          <a:xfrm flipV="1">
            <a:off x="3981564" y="4814425"/>
            <a:ext cx="0" cy="50081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338D575-81B1-4427-9E30-CB7940418570}"/>
              </a:ext>
            </a:extLst>
          </p:cNvPr>
          <p:cNvCxnSpPr/>
          <p:nvPr/>
        </p:nvCxnSpPr>
        <p:spPr>
          <a:xfrm flipH="1">
            <a:off x="3596553" y="4814425"/>
            <a:ext cx="385011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981564" y="5315235"/>
            <a:ext cx="0" cy="546847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7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</a:t>
            </a:r>
            <a:r>
              <a:rPr lang="en-US" dirty="0" smtClean="0"/>
              <a:t>DMI / </a:t>
            </a:r>
            <a:r>
              <a:rPr lang="ru-RU" dirty="0" smtClean="0"/>
              <a:t>следующий этап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Экран предпросмотра</a:t>
            </a:r>
            <a:r>
              <a:rPr lang="en-US" dirty="0" smtClean="0">
                <a:solidFill>
                  <a:schemeClr val="accent1"/>
                </a:solidFill>
              </a:rPr>
              <a:t>/ </a:t>
            </a:r>
            <a:r>
              <a:rPr lang="ru-RU" dirty="0" smtClean="0">
                <a:solidFill>
                  <a:schemeClr val="accent1"/>
                </a:solidFill>
              </a:rPr>
              <a:t>Подтверждение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02974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719927"/>
            <a:ext cx="2986953" cy="27853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перезагрузки </a:t>
            </a:r>
            <a:r>
              <a:rPr lang="ru-RU" sz="1600" dirty="0" smtClean="0"/>
              <a:t>программа </a:t>
            </a:r>
            <a:r>
              <a:rPr lang="ru-RU" sz="1600" dirty="0"/>
              <a:t>вернется к экрану </a:t>
            </a:r>
            <a:r>
              <a:rPr lang="ru-RU" sz="1600" dirty="0" smtClean="0"/>
              <a:t>предварительного </a:t>
            </a:r>
            <a:r>
              <a:rPr lang="ru-RU" sz="1600" dirty="0"/>
              <a:t>просмотра и определит, что </a:t>
            </a:r>
            <a:r>
              <a:rPr lang="ru-RU" sz="1600" dirty="0" smtClean="0"/>
              <a:t>запись DMI была завершена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Затем </a:t>
            </a:r>
            <a:r>
              <a:rPr lang="ru-RU" sz="1600" dirty="0" smtClean="0"/>
              <a:t>она </a:t>
            </a:r>
            <a:r>
              <a:rPr lang="ru-RU" sz="1600" dirty="0"/>
              <a:t>определит следующий шаг, который необходимо выполнить.  В данном примере это </a:t>
            </a:r>
            <a:r>
              <a:rPr lang="en-US" sz="1600" dirty="0"/>
              <a:t>Configure ME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3FD7F1D8-340C-45EB-B5D9-25CFA3A4D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84172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BCD3E51-0C36-4F8E-B233-1D0D9E04087F}"/>
              </a:ext>
            </a:extLst>
          </p:cNvPr>
          <p:cNvCxnSpPr/>
          <p:nvPr/>
        </p:nvCxnSpPr>
        <p:spPr>
          <a:xfrm flipV="1">
            <a:off x="10703293" y="5236143"/>
            <a:ext cx="0" cy="510139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17DF4E-E888-4BCB-AA93-1E7F7E3FB002}"/>
              </a:ext>
            </a:extLst>
          </p:cNvPr>
          <p:cNvCxnSpPr/>
          <p:nvPr/>
        </p:nvCxnSpPr>
        <p:spPr>
          <a:xfrm flipH="1">
            <a:off x="4254366" y="5746282"/>
            <a:ext cx="6448927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3577A9-DA53-46B9-BCA0-7CC934242966}"/>
              </a:ext>
            </a:extLst>
          </p:cNvPr>
          <p:cNvCxnSpPr/>
          <p:nvPr/>
        </p:nvCxnSpPr>
        <p:spPr>
          <a:xfrm flipV="1">
            <a:off x="4254366" y="4889634"/>
            <a:ext cx="0" cy="856648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DC280B1-DB5E-4EEB-9B9C-AC91D8DCDE99}"/>
              </a:ext>
            </a:extLst>
          </p:cNvPr>
          <p:cNvCxnSpPr/>
          <p:nvPr/>
        </p:nvCxnSpPr>
        <p:spPr>
          <a:xfrm flipH="1">
            <a:off x="3859731" y="4880008"/>
            <a:ext cx="39463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383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Конфигурация</a:t>
            </a:r>
            <a:r>
              <a:rPr lang="en-US" dirty="0" smtClean="0"/>
              <a:t> </a:t>
            </a:r>
            <a:r>
              <a:rPr lang="en-US" dirty="0"/>
              <a:t>ME 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Конфигурация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>
                <a:solidFill>
                  <a:schemeClr val="accent1"/>
                </a:solidFill>
              </a:rPr>
              <a:t>ME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261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выбора </a:t>
            </a:r>
            <a:r>
              <a:rPr lang="ru-RU" sz="1600" b="1" dirty="0" smtClean="0"/>
              <a:t>С</a:t>
            </a:r>
            <a:r>
              <a:rPr lang="en-US" sz="1600" b="1" dirty="0" err="1" smtClean="0"/>
              <a:t>onfigure</a:t>
            </a:r>
            <a:r>
              <a:rPr lang="en-US" sz="1600" b="1" dirty="0" smtClean="0"/>
              <a:t> </a:t>
            </a:r>
            <a:r>
              <a:rPr lang="en-US" sz="1600" b="1" dirty="0"/>
              <a:t>ME</a:t>
            </a:r>
            <a:r>
              <a:rPr lang="en-US" sz="1600" dirty="0"/>
              <a:t>, </a:t>
            </a:r>
            <a:r>
              <a:rPr lang="ru-RU" sz="1600" dirty="0" smtClean="0"/>
              <a:t>утилита проверит</a:t>
            </a:r>
            <a:r>
              <a:rPr lang="en-US" sz="1600" dirty="0" smtClean="0"/>
              <a:t> </a:t>
            </a:r>
            <a:r>
              <a:rPr lang="en-US" sz="1600" b="1" dirty="0"/>
              <a:t>ME</a:t>
            </a:r>
            <a:r>
              <a:rPr lang="en-US" sz="1600" dirty="0"/>
              <a:t> </a:t>
            </a:r>
            <a:r>
              <a:rPr lang="ru-RU" sz="1600" dirty="0" smtClean="0"/>
              <a:t>и предложит меню опций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 корректный параметр</a:t>
            </a:r>
            <a:r>
              <a:rPr lang="ru-RU" sz="1600" dirty="0"/>
              <a:t>, </a:t>
            </a:r>
            <a:r>
              <a:rPr lang="ru-RU" sz="1600" dirty="0" smtClean="0"/>
              <a:t>для конкретного клиента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Программа перезагрузится</a:t>
            </a:r>
            <a:r>
              <a:rPr lang="en-US" sz="1600" dirty="0" smtClean="0"/>
              <a:t>(</a:t>
            </a:r>
            <a:r>
              <a:rPr lang="ru-RU" sz="1600" dirty="0" smtClean="0"/>
              <a:t>возможно неск. раз</a:t>
            </a:r>
            <a:r>
              <a:rPr lang="en-US" sz="1600" dirty="0" smtClean="0"/>
              <a:t>) </a:t>
            </a:r>
            <a:r>
              <a:rPr lang="ru-RU" sz="1600" dirty="0" smtClean="0"/>
              <a:t>и вернется на первоначальный экран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397EFBFC-E574-41DC-BEAB-F4D90875D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0071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</a:t>
            </a:r>
            <a:r>
              <a:rPr lang="en-US" dirty="0" smtClean="0"/>
              <a:t>Configure </a:t>
            </a:r>
            <a:r>
              <a:rPr lang="en-US" dirty="0"/>
              <a:t>ME </a:t>
            </a:r>
            <a:r>
              <a:rPr lang="en-US" dirty="0" smtClean="0"/>
              <a:t>/ </a:t>
            </a:r>
            <a:r>
              <a:rPr lang="ru-RU" dirty="0" smtClean="0"/>
              <a:t>След. этап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340685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Экран предпросмотра</a:t>
            </a:r>
            <a:r>
              <a:rPr lang="en-US" dirty="0" smtClean="0">
                <a:solidFill>
                  <a:schemeClr val="accent1"/>
                </a:solidFill>
              </a:rPr>
              <a:t>/ </a:t>
            </a:r>
            <a:r>
              <a:rPr lang="ru-RU" dirty="0" smtClean="0">
                <a:solidFill>
                  <a:schemeClr val="accent1"/>
                </a:solidFill>
              </a:rPr>
              <a:t>Подтверждение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02974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719927"/>
            <a:ext cx="2986953" cy="360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перезагрузки программа вернется к экрану предварительного просмотра и определит, что запись </a:t>
            </a:r>
            <a:r>
              <a:rPr lang="en-US" sz="1600" dirty="0"/>
              <a:t>ME</a:t>
            </a:r>
            <a:r>
              <a:rPr lang="ru-RU" sz="1600" dirty="0" smtClean="0"/>
              <a:t> </a:t>
            </a:r>
            <a:r>
              <a:rPr lang="ru-RU" sz="1600" dirty="0"/>
              <a:t>была завершена.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Затем она определит следующий шаг, который необходимо выполнить.  В данном примере это </a:t>
            </a:r>
            <a:r>
              <a:rPr lang="en-US" sz="1600" dirty="0" smtClean="0"/>
              <a:t>Intel </a:t>
            </a:r>
            <a:r>
              <a:rPr lang="en-US" sz="1600" dirty="0"/>
              <a:t>ME Firmware.  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Выбор </a:t>
            </a:r>
            <a:r>
              <a:rPr lang="en-US" sz="1600" dirty="0" smtClean="0"/>
              <a:t>Update Intel </a:t>
            </a:r>
            <a:r>
              <a:rPr lang="en-US" sz="1600" dirty="0"/>
              <a:t>ME Firmware </a:t>
            </a:r>
            <a:r>
              <a:rPr lang="ru-RU" sz="1600" dirty="0" smtClean="0"/>
              <a:t>запустит утилиту и обновит </a:t>
            </a:r>
            <a:r>
              <a:rPr lang="en-US" sz="1600" dirty="0" smtClean="0"/>
              <a:t>ME </a:t>
            </a:r>
            <a:r>
              <a:rPr lang="en-US" sz="1600" dirty="0"/>
              <a:t>Firmware. 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17DF4E-E888-4BCB-AA93-1E7F7E3FB002}"/>
              </a:ext>
            </a:extLst>
          </p:cNvPr>
          <p:cNvCxnSpPr/>
          <p:nvPr/>
        </p:nvCxnSpPr>
        <p:spPr>
          <a:xfrm flipH="1">
            <a:off x="4254366" y="5746282"/>
            <a:ext cx="6448927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3577A9-DA53-46B9-BCA0-7CC934242966}"/>
              </a:ext>
            </a:extLst>
          </p:cNvPr>
          <p:cNvCxnSpPr/>
          <p:nvPr/>
        </p:nvCxnSpPr>
        <p:spPr>
          <a:xfrm flipV="1">
            <a:off x="4254366" y="4889634"/>
            <a:ext cx="0" cy="856648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DC280B1-DB5E-4EEB-9B9C-AC91D8DCDE99}"/>
              </a:ext>
            </a:extLst>
          </p:cNvPr>
          <p:cNvCxnSpPr/>
          <p:nvPr/>
        </p:nvCxnSpPr>
        <p:spPr>
          <a:xfrm flipH="1">
            <a:off x="3859731" y="4880008"/>
            <a:ext cx="39463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BA93F03F-D19E-4D0D-B738-3A8CD94C9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61915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BCD3E51-0C36-4F8E-B233-1D0D9E04087F}"/>
              </a:ext>
            </a:extLst>
          </p:cNvPr>
          <p:cNvCxnSpPr/>
          <p:nvPr/>
        </p:nvCxnSpPr>
        <p:spPr>
          <a:xfrm flipV="1">
            <a:off x="10703293" y="5236143"/>
            <a:ext cx="0" cy="510139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594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Update Intel ME Firmware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080709" cy="249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Утилита для </a:t>
            </a:r>
            <a:r>
              <a:rPr lang="en-US" dirty="0" smtClean="0">
                <a:solidFill>
                  <a:schemeClr val="accent1"/>
                </a:solidFill>
              </a:rPr>
              <a:t>Intel </a:t>
            </a:r>
            <a:r>
              <a:rPr lang="en-US" dirty="0">
                <a:solidFill>
                  <a:schemeClr val="accent1"/>
                </a:solidFill>
              </a:rPr>
              <a:t>ME </a:t>
            </a:r>
            <a:r>
              <a:rPr lang="en-US" dirty="0" smtClean="0">
                <a:solidFill>
                  <a:schemeClr val="accent1"/>
                </a:solidFill>
              </a:rPr>
              <a:t>Update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20467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При выборе обновления </a:t>
            </a:r>
            <a:r>
              <a:rPr lang="en-US" sz="1600" dirty="0" smtClean="0"/>
              <a:t>Intel </a:t>
            </a:r>
            <a:r>
              <a:rPr lang="en-US" sz="1600" dirty="0"/>
              <a:t>ME Firmware, </a:t>
            </a:r>
            <a:r>
              <a:rPr lang="ru-RU" sz="1600" dirty="0" smtClean="0"/>
              <a:t>утилита запустится и выполнит обновление.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Программа перезагрузится(возможно неск. раз) и вернется на первоначальный экран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13EF7E2B-7BDB-4883-9C54-00DE163A3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84172"/>
            <a:ext cx="6096528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</a:t>
            </a:r>
            <a:r>
              <a:rPr lang="en-US" dirty="0" smtClean="0"/>
              <a:t>Intel </a:t>
            </a:r>
            <a:r>
              <a:rPr lang="en-US" dirty="0"/>
              <a:t>ME Firmware </a:t>
            </a:r>
            <a:r>
              <a:rPr lang="en-US" dirty="0" smtClean="0"/>
              <a:t>Update / </a:t>
            </a:r>
            <a:r>
              <a:rPr lang="ru-RU" dirty="0" smtClean="0"/>
              <a:t>След. шаг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502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chemeClr val="accent1"/>
                </a:solidFill>
              </a:rPr>
              <a:t>Экран предпросмотра/ Подтверждение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02974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719927"/>
            <a:ext cx="2986953" cy="360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перезагрузки программа вернется к экрану предварительного просмотра и определит, что </a:t>
            </a:r>
            <a:r>
              <a:rPr lang="en-US" sz="1600" dirty="0" smtClean="0"/>
              <a:t>Intel </a:t>
            </a:r>
            <a:r>
              <a:rPr lang="en-US" sz="1600" dirty="0"/>
              <a:t>ME Firmware </a:t>
            </a:r>
            <a:r>
              <a:rPr lang="ru-RU" sz="1600" dirty="0" smtClean="0"/>
              <a:t>обновилось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Затем она определит следующий шаг, который необходимо выполнить.  В данном примере это </a:t>
            </a:r>
            <a:r>
              <a:rPr lang="en-US" sz="1600" dirty="0" smtClean="0"/>
              <a:t>Configure </a:t>
            </a:r>
            <a:r>
              <a:rPr lang="en-US" sz="1600" dirty="0"/>
              <a:t>/ Update TPM. 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 </a:t>
            </a:r>
            <a:r>
              <a:rPr lang="en-US" sz="1600" dirty="0" smtClean="0"/>
              <a:t>Configure </a:t>
            </a:r>
            <a:r>
              <a:rPr lang="en-US" sz="1600" dirty="0"/>
              <a:t>/ Update TPM </a:t>
            </a:r>
            <a:r>
              <a:rPr lang="ru-RU" sz="1600" dirty="0" smtClean="0"/>
              <a:t>для запуска утилиты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17DF4E-E888-4BCB-AA93-1E7F7E3FB002}"/>
              </a:ext>
            </a:extLst>
          </p:cNvPr>
          <p:cNvCxnSpPr/>
          <p:nvPr/>
        </p:nvCxnSpPr>
        <p:spPr>
          <a:xfrm flipH="1">
            <a:off x="4254366" y="5746282"/>
            <a:ext cx="6448927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3577A9-DA53-46B9-BCA0-7CC934242966}"/>
              </a:ext>
            </a:extLst>
          </p:cNvPr>
          <p:cNvCxnSpPr/>
          <p:nvPr/>
        </p:nvCxnSpPr>
        <p:spPr>
          <a:xfrm flipV="1">
            <a:off x="4254366" y="4889634"/>
            <a:ext cx="0" cy="856648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DC280B1-DB5E-4EEB-9B9C-AC91D8DCDE99}"/>
              </a:ext>
            </a:extLst>
          </p:cNvPr>
          <p:cNvCxnSpPr/>
          <p:nvPr/>
        </p:nvCxnSpPr>
        <p:spPr>
          <a:xfrm flipH="1">
            <a:off x="3859731" y="4880008"/>
            <a:ext cx="39463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EB7A2FBF-5F8F-4A30-875A-543493981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61915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BCD3E51-0C36-4F8E-B233-1D0D9E04087F}"/>
              </a:ext>
            </a:extLst>
          </p:cNvPr>
          <p:cNvCxnSpPr/>
          <p:nvPr/>
        </p:nvCxnSpPr>
        <p:spPr>
          <a:xfrm flipV="1">
            <a:off x="10703293" y="5236143"/>
            <a:ext cx="0" cy="510139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85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Обновление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ru-RU" dirty="0" smtClean="0"/>
              <a:t>Конфигурация</a:t>
            </a:r>
            <a:r>
              <a:rPr lang="en-US" dirty="0" smtClean="0"/>
              <a:t> </a:t>
            </a:r>
            <a:r>
              <a:rPr lang="en-US" dirty="0"/>
              <a:t>TPM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</a:rPr>
              <a:t>Configure </a:t>
            </a:r>
            <a:r>
              <a:rPr lang="ru-RU" dirty="0" smtClean="0">
                <a:solidFill>
                  <a:schemeClr val="accent1"/>
                </a:solidFill>
              </a:rPr>
              <a:t>ТРМ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31085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выбора </a:t>
            </a:r>
            <a:r>
              <a:rPr lang="en-US" sz="1600" dirty="0" smtClean="0"/>
              <a:t>Configure </a:t>
            </a:r>
            <a:r>
              <a:rPr lang="en-US" sz="1600" dirty="0"/>
              <a:t>/ Update TPM, </a:t>
            </a:r>
            <a:r>
              <a:rPr lang="ru-RU" sz="1600" dirty="0" smtClean="0"/>
              <a:t>утилита проверит прошивку</a:t>
            </a:r>
            <a:r>
              <a:rPr lang="en-US" sz="1600" dirty="0" smtClean="0"/>
              <a:t> </a:t>
            </a:r>
            <a:r>
              <a:rPr lang="en-US" sz="1600" dirty="0"/>
              <a:t>TPM Firmware </a:t>
            </a:r>
            <a:r>
              <a:rPr lang="ru-RU" sz="1600" dirty="0" smtClean="0"/>
              <a:t>и предложит меню опций.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Вы можете либо изменить TPM или </a:t>
            </a:r>
            <a:r>
              <a:rPr lang="ru-RU" sz="1600" dirty="0" smtClean="0"/>
              <a:t>обновить </a:t>
            </a:r>
            <a:r>
              <a:rPr lang="ru-RU" sz="1600" dirty="0"/>
              <a:t>прошивку </a:t>
            </a:r>
            <a:r>
              <a:rPr lang="ru-RU" sz="1600" dirty="0" smtClean="0"/>
              <a:t>( в соотв. с треб. безопасности / возможной уязвимости)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 соотв. опцию для запуска утилиты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F38F28E7-61B4-4EC7-A9C9-183BBB807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7925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Обновление / Конфигурация </a:t>
            </a:r>
            <a:r>
              <a:rPr lang="en-US" dirty="0" smtClean="0"/>
              <a:t>TPM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chemeClr val="accent1"/>
                </a:solidFill>
              </a:rPr>
              <a:t>TPM Utility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15542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Утилита выполнит выбранную опцию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Программа перезагрузится(возможно неск. раз) и вернется на первоначальный экран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C3AB2BE6-BAC7-49B8-A4F5-D41BE9AC8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73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Подтверждение </a:t>
            </a:r>
            <a:r>
              <a:rPr lang="en-US" dirty="0" smtClean="0"/>
              <a:t>Update </a:t>
            </a:r>
            <a:r>
              <a:rPr lang="en-US" dirty="0"/>
              <a:t>/ Configure TPM </a:t>
            </a:r>
            <a:r>
              <a:rPr lang="en-US" dirty="0" smtClean="0"/>
              <a:t>/ </a:t>
            </a:r>
            <a:r>
              <a:rPr lang="ru-RU" dirty="0" smtClean="0"/>
              <a:t>След. шаг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502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chemeClr val="accent1"/>
                </a:solidFill>
              </a:rPr>
              <a:t>Экран предпросмотра/ Подтверждение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02974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719927"/>
            <a:ext cx="2986953" cy="360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перезагрузки программа вернется к экрану предварительного просмотра и определит, что </a:t>
            </a:r>
            <a:r>
              <a:rPr lang="ru-RU" sz="1600" dirty="0" smtClean="0"/>
              <a:t>обновление </a:t>
            </a:r>
            <a:r>
              <a:rPr lang="en-US" sz="1600" dirty="0" smtClean="0"/>
              <a:t>TPM</a:t>
            </a:r>
            <a:r>
              <a:rPr lang="ru-RU" sz="1600" dirty="0" smtClean="0"/>
              <a:t> завершено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Затем она определит следующий шаг, который необходимо выполнить.  В данном примере это </a:t>
            </a:r>
            <a:r>
              <a:rPr lang="en-US" sz="1600" dirty="0" smtClean="0"/>
              <a:t>Lock </a:t>
            </a:r>
            <a:r>
              <a:rPr lang="en-US" sz="1600" dirty="0"/>
              <a:t>MPM.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Выбор</a:t>
            </a:r>
            <a:r>
              <a:rPr lang="en-US" sz="1600" dirty="0" smtClean="0"/>
              <a:t> </a:t>
            </a:r>
            <a:r>
              <a:rPr lang="en-US" sz="1600" dirty="0"/>
              <a:t>Lock MPM </a:t>
            </a:r>
            <a:r>
              <a:rPr lang="ru-RU" sz="1600" dirty="0" smtClean="0"/>
              <a:t>отобразит последний экран и кнопку </a:t>
            </a:r>
            <a:r>
              <a:rPr lang="en-US" sz="1600" b="1" dirty="0"/>
              <a:t>L</a:t>
            </a:r>
            <a:r>
              <a:rPr lang="en-US" sz="1600" b="1" dirty="0" smtClean="0"/>
              <a:t>ock</a:t>
            </a:r>
            <a:r>
              <a:rPr lang="en-US" sz="1600" dirty="0" smtClean="0"/>
              <a:t>.  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517DF4E-E888-4BCB-AA93-1E7F7E3FB002}"/>
              </a:ext>
            </a:extLst>
          </p:cNvPr>
          <p:cNvCxnSpPr/>
          <p:nvPr/>
        </p:nvCxnSpPr>
        <p:spPr>
          <a:xfrm flipH="1">
            <a:off x="4254366" y="5746282"/>
            <a:ext cx="6448927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33577A9-DA53-46B9-BCA0-7CC934242966}"/>
              </a:ext>
            </a:extLst>
          </p:cNvPr>
          <p:cNvCxnSpPr/>
          <p:nvPr/>
        </p:nvCxnSpPr>
        <p:spPr>
          <a:xfrm flipV="1">
            <a:off x="4254366" y="4889634"/>
            <a:ext cx="0" cy="856648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DC280B1-DB5E-4EEB-9B9C-AC91D8DCDE99}"/>
              </a:ext>
            </a:extLst>
          </p:cNvPr>
          <p:cNvCxnSpPr/>
          <p:nvPr/>
        </p:nvCxnSpPr>
        <p:spPr>
          <a:xfrm flipH="1">
            <a:off x="3859731" y="4880008"/>
            <a:ext cx="39463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2AA6D9C-97E5-4A11-9AF7-2578C5B97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61915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BCD3E51-0C36-4F8E-B233-1D0D9E04087F}"/>
              </a:ext>
            </a:extLst>
          </p:cNvPr>
          <p:cNvCxnSpPr/>
          <p:nvPr/>
        </p:nvCxnSpPr>
        <p:spPr>
          <a:xfrm flipV="1">
            <a:off x="10703293" y="5236143"/>
            <a:ext cx="0" cy="510139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26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Блокировка</a:t>
            </a:r>
            <a:r>
              <a:rPr lang="en-US" dirty="0" smtClean="0"/>
              <a:t> </a:t>
            </a:r>
            <a:r>
              <a:rPr lang="en-US" dirty="0"/>
              <a:t>MPM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chemeClr val="accent1"/>
                </a:solidFill>
              </a:rPr>
              <a:t>Lock MPM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31085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выбора </a:t>
            </a:r>
            <a:r>
              <a:rPr lang="en-US" sz="1600" b="1" dirty="0" smtClean="0"/>
              <a:t>Lock </a:t>
            </a:r>
            <a:r>
              <a:rPr lang="en-US" sz="1600" b="1" dirty="0"/>
              <a:t>MPM</a:t>
            </a:r>
            <a:r>
              <a:rPr lang="en-US" sz="1600" dirty="0"/>
              <a:t>, </a:t>
            </a:r>
            <a:r>
              <a:rPr lang="ru-RU" sz="1600" dirty="0" smtClean="0"/>
              <a:t>появится новая страница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Проверьте установки и измените в случае необходимости</a:t>
            </a:r>
            <a:r>
              <a:rPr lang="en-US" sz="1600" dirty="0" smtClean="0"/>
              <a:t> </a:t>
            </a:r>
            <a:r>
              <a:rPr lang="ru-RU" sz="1600" u="sng" dirty="0" smtClean="0"/>
              <a:t>сейчас</a:t>
            </a:r>
            <a:r>
              <a:rPr lang="ru-RU" sz="1600" dirty="0" smtClean="0"/>
              <a:t> </a:t>
            </a:r>
            <a:r>
              <a:rPr lang="en-US" sz="1600" dirty="0" smtClean="0"/>
              <a:t>(</a:t>
            </a:r>
            <a:r>
              <a:rPr lang="ru-RU" sz="1600" b="1" dirty="0" smtClean="0"/>
              <a:t>конфигурация </a:t>
            </a:r>
            <a:r>
              <a:rPr lang="en-US" sz="1600" b="1" dirty="0" smtClean="0"/>
              <a:t>ME</a:t>
            </a:r>
            <a:r>
              <a:rPr lang="ru-RU" sz="1600" b="1" dirty="0" smtClean="0"/>
              <a:t> не может быть изменена</a:t>
            </a:r>
            <a:r>
              <a:rPr lang="en-US" sz="1600" dirty="0" smtClean="0"/>
              <a:t>).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Lock System Board </a:t>
            </a:r>
            <a:r>
              <a:rPr lang="en-US" sz="1600" b="1" dirty="0" smtClean="0"/>
              <a:t>and </a:t>
            </a:r>
            <a:r>
              <a:rPr lang="en-US" sz="1600" b="1" dirty="0"/>
              <a:t>Reboot</a:t>
            </a:r>
            <a:r>
              <a:rPr lang="en-US" sz="1600" dirty="0"/>
              <a:t> </a:t>
            </a:r>
            <a:r>
              <a:rPr lang="ru-RU" sz="1600" dirty="0" smtClean="0"/>
              <a:t>для блокировки</a:t>
            </a:r>
            <a:r>
              <a:rPr lang="en-US" sz="1600" dirty="0" smtClean="0"/>
              <a:t> </a:t>
            </a:r>
            <a:r>
              <a:rPr lang="en-US" sz="1600" dirty="0"/>
              <a:t>MPM </a:t>
            </a:r>
            <a:r>
              <a:rPr lang="ru-RU" sz="1600" dirty="0" smtClean="0"/>
              <a:t>и финальной перезагрузки системы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FD14AC0D-14D5-47DD-8354-86464B6E4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1375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Lock MPM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53408" y="1922672"/>
            <a:ext cx="3842709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Окончательное подтверждение</a:t>
            </a:r>
            <a:r>
              <a:rPr lang="en-US" dirty="0" smtClean="0">
                <a:solidFill>
                  <a:schemeClr val="accent1"/>
                </a:solidFill>
              </a:rPr>
              <a:t>/ </a:t>
            </a:r>
            <a:r>
              <a:rPr lang="ru-RU" dirty="0" smtClean="0">
                <a:solidFill>
                  <a:schemeClr val="accent1"/>
                </a:solidFill>
              </a:rPr>
              <a:t>Выключение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2986953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dirty="0"/>
              <a:t>Теперь вы закончили процесс и можете </a:t>
            </a:r>
            <a:r>
              <a:rPr lang="ru-RU" dirty="0" smtClean="0"/>
              <a:t>выключить </a:t>
            </a:r>
            <a:r>
              <a:rPr lang="ru-RU" dirty="0"/>
              <a:t>систему</a:t>
            </a:r>
            <a:endParaRPr 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CC98F18-4CD9-4F96-B4A6-D3F395D796B1}"/>
              </a:ext>
            </a:extLst>
          </p:cNvPr>
          <p:cNvCxnSpPr>
            <a:cxnSpLocks/>
          </p:cNvCxnSpPr>
          <p:nvPr/>
        </p:nvCxnSpPr>
        <p:spPr>
          <a:xfrm flipV="1">
            <a:off x="7012002" y="5072811"/>
            <a:ext cx="341699" cy="1"/>
          </a:xfrm>
          <a:prstGeom prst="straightConnector1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CC3D8D7-5073-4337-AD71-02680AD7E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057400"/>
            <a:ext cx="6096528" cy="342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15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Сбор / восстановление данных мат. платы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636642" y="2084172"/>
            <a:ext cx="3200252" cy="3178140"/>
            <a:chOff x="584886" y="2084172"/>
            <a:chExt cx="3200252" cy="317814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164054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Случаи применения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6" y="2646211"/>
              <a:ext cx="3085952" cy="261610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ru-RU" sz="1600" dirty="0"/>
                <a:t>Функции записи и </a:t>
              </a:r>
              <a:r>
                <a:rPr lang="ru-RU" sz="1600" dirty="0" smtClean="0"/>
                <a:t>восстановления информации </a:t>
              </a:r>
              <a:r>
                <a:rPr lang="ru-RU" sz="1600" dirty="0"/>
                <a:t>можно использовать в следующих сценариях</a:t>
              </a:r>
              <a:r>
                <a:rPr lang="ru-RU" sz="1600" dirty="0" smtClean="0"/>
                <a:t>:</a:t>
              </a:r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С</a:t>
              </a:r>
              <a:r>
                <a:rPr lang="ru-RU" sz="1600" dirty="0" smtClean="0"/>
                <a:t>истемная </a:t>
              </a:r>
              <a:r>
                <a:rPr lang="ru-RU" sz="1600" dirty="0"/>
                <a:t>плата, которая должна быть заменена, </a:t>
              </a:r>
              <a:r>
                <a:rPr lang="ru-RU" sz="1600" dirty="0" smtClean="0"/>
                <a:t>работоспособна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При наличии аналогично настроенной системы </a:t>
              </a:r>
              <a:r>
                <a:rPr lang="ru-RU" sz="1600" dirty="0" smtClean="0"/>
                <a:t>у  </a:t>
              </a:r>
              <a:r>
                <a:rPr lang="ru-RU" sz="1600" dirty="0"/>
                <a:t>заказчика</a:t>
              </a:r>
              <a:r>
                <a:rPr lang="en-US" sz="1600" dirty="0" smtClean="0"/>
                <a:t>. </a:t>
              </a:r>
              <a:endParaRPr lang="en-US" sz="16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06771F-1C83-43FB-AF96-D12E740B9135}"/>
              </a:ext>
            </a:extLst>
          </p:cNvPr>
          <p:cNvGrpSpPr/>
          <p:nvPr/>
        </p:nvGrpSpPr>
        <p:grpSpPr>
          <a:xfrm>
            <a:off x="4476417" y="2057400"/>
            <a:ext cx="3239165" cy="3982600"/>
            <a:chOff x="4076035" y="2084172"/>
            <a:chExt cx="3239165" cy="398260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1420261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Сбор данных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5" y="2646211"/>
              <a:ext cx="2563778" cy="9848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 главном меню выберите</a:t>
              </a:r>
              <a:r>
                <a:rPr lang="en-US" sz="1600" dirty="0" smtClean="0"/>
                <a:t> </a:t>
              </a:r>
              <a:r>
                <a:rPr lang="en-US" sz="1600" b="1" dirty="0"/>
                <a:t>Capture Current Configuration to USB.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74BC8B3-7965-4E92-9185-D654D1B0FF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76035" y="4244742"/>
              <a:ext cx="3239165" cy="1822030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3DD4E25-D8F0-4BB2-B441-52873F29FC65}"/>
              </a:ext>
            </a:extLst>
          </p:cNvPr>
          <p:cNvGrpSpPr/>
          <p:nvPr/>
        </p:nvGrpSpPr>
        <p:grpSpPr>
          <a:xfrm>
            <a:off x="8534895" y="2057400"/>
            <a:ext cx="3552435" cy="3949212"/>
            <a:chOff x="8089383" y="2084172"/>
            <a:chExt cx="3552435" cy="3949212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C6E9076-B5BA-4007-83D5-96C125D2A910}"/>
                </a:ext>
              </a:extLst>
            </p:cNvPr>
            <p:cNvSpPr/>
            <p:nvPr/>
          </p:nvSpPr>
          <p:spPr>
            <a:xfrm>
              <a:off x="8089383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F255E71-E128-4137-BA64-635D4A540B05}"/>
                </a:ext>
              </a:extLst>
            </p:cNvPr>
            <p:cNvSpPr txBox="1"/>
            <p:nvPr/>
          </p:nvSpPr>
          <p:spPr>
            <a:xfrm>
              <a:off x="8484800" y="2084172"/>
              <a:ext cx="3157018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Просмотр собранных данных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4315534-E844-4836-A8F8-B601DA374F00}"/>
                </a:ext>
              </a:extLst>
            </p:cNvPr>
            <p:cNvCxnSpPr/>
            <p:nvPr/>
          </p:nvCxnSpPr>
          <p:spPr>
            <a:xfrm>
              <a:off x="8114097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A773E45-4654-4B4E-B153-767739B53F00}"/>
                </a:ext>
              </a:extLst>
            </p:cNvPr>
            <p:cNvSpPr txBox="1"/>
            <p:nvPr/>
          </p:nvSpPr>
          <p:spPr>
            <a:xfrm>
              <a:off x="8203682" y="2646211"/>
              <a:ext cx="3112499" cy="9848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Собранная информация будет подсвечена</a:t>
              </a:r>
              <a:r>
                <a:rPr lang="en-US" sz="1600" dirty="0" smtClean="0"/>
                <a:t>.  </a:t>
              </a:r>
              <a:r>
                <a:rPr lang="ru-RU" sz="1600" dirty="0" smtClean="0"/>
                <a:t>Выберите</a:t>
              </a:r>
              <a:r>
                <a:rPr lang="en-US" sz="1600" dirty="0" smtClean="0"/>
                <a:t> </a:t>
              </a:r>
              <a:r>
                <a:rPr lang="en-US" sz="1600" b="1" dirty="0"/>
                <a:t>OK</a:t>
              </a:r>
              <a:r>
                <a:rPr lang="en-US" sz="1600" dirty="0"/>
                <a:t> </a:t>
              </a:r>
              <a:r>
                <a:rPr lang="ru-RU" sz="1600" dirty="0" smtClean="0"/>
                <a:t>для записи конфигурации</a:t>
              </a:r>
              <a:endParaRPr lang="en-US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8882FC3-0C03-4C27-828D-9B8439971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13784" y="4244741"/>
              <a:ext cx="3179809" cy="1788643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415101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Сбор / восстановление данных мат. платы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457226" cy="2215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Использование полученных данных</a:t>
            </a:r>
            <a:endParaRPr lang="en-US" sz="1600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96699"/>
            <a:ext cx="4240306" cy="22621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того, как вы </a:t>
            </a:r>
            <a:r>
              <a:rPr lang="ru-RU" sz="1600" dirty="0" smtClean="0"/>
              <a:t>получили </a:t>
            </a:r>
            <a:r>
              <a:rPr lang="ru-RU" sz="1600" dirty="0"/>
              <a:t>данные со старой системной платы и установили новую, вы </a:t>
            </a:r>
            <a:r>
              <a:rPr lang="ru-RU" sz="1600" dirty="0" smtClean="0"/>
              <a:t>должны произвести настройки новой </a:t>
            </a:r>
            <a:r>
              <a:rPr lang="ru-RU" sz="1600" dirty="0"/>
              <a:t>системной платы</a:t>
            </a:r>
            <a:r>
              <a:rPr lang="ru-RU" sz="1600" dirty="0" smtClean="0"/>
              <a:t>.</a:t>
            </a:r>
            <a:r>
              <a:rPr lang="en-US" sz="1600" dirty="0" smtClean="0"/>
              <a:t> 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 Главном меню выберите</a:t>
            </a:r>
            <a:r>
              <a:rPr lang="en-US" sz="1600" dirty="0" smtClean="0"/>
              <a:t> </a:t>
            </a:r>
            <a:r>
              <a:rPr lang="en-US" sz="1600" b="1" dirty="0"/>
              <a:t>Restore Captured Configuration from USB Drive.</a:t>
            </a:r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431194-0220-4449-B9A5-B49D6B400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9740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Сбор / восстановление данных мат. платы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855994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Ввод индивидуальных данных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 мат. платы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60487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721824"/>
            <a:ext cx="4132729" cy="33855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Необходимо заполнить поля</a:t>
            </a:r>
            <a:r>
              <a:rPr lang="en-US" sz="1600" dirty="0" smtClean="0"/>
              <a:t> </a:t>
            </a:r>
            <a:r>
              <a:rPr lang="en-US" sz="1600" dirty="0"/>
              <a:t>DMI </a:t>
            </a:r>
            <a:r>
              <a:rPr lang="en-US" sz="1600" dirty="0" smtClean="0"/>
              <a:t>Field</a:t>
            </a:r>
            <a:r>
              <a:rPr lang="ru-RU" sz="1600" dirty="0" smtClean="0"/>
              <a:t>, которые различны для разных</a:t>
            </a:r>
            <a:r>
              <a:rPr lang="en-US" sz="1600" dirty="0" smtClean="0"/>
              <a:t> </a:t>
            </a:r>
            <a:r>
              <a:rPr lang="ru-RU" sz="1600" dirty="0" smtClean="0"/>
              <a:t>ноутбуков</a:t>
            </a:r>
            <a:r>
              <a:rPr lang="en-US" sz="1600" dirty="0" smtClean="0"/>
              <a:t>/ </a:t>
            </a:r>
            <a:r>
              <a:rPr lang="ru-RU" sz="1600" dirty="0" smtClean="0"/>
              <a:t>мат. плат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Эти данные</a:t>
            </a:r>
            <a:r>
              <a:rPr lang="en-US" sz="1600" dirty="0" smtClean="0"/>
              <a:t>:</a:t>
            </a:r>
            <a:endParaRPr lang="en-US" sz="1600" dirty="0"/>
          </a:p>
          <a:p>
            <a:pPr marL="800100" lvl="1" indent="-342900">
              <a:spcAft>
                <a:spcPts val="600"/>
              </a:spcAft>
              <a:buFont typeface="+mj-lt"/>
              <a:buAutoNum type="alphaLcPeriod"/>
            </a:pPr>
            <a:r>
              <a:rPr lang="en-US" sz="1600" dirty="0" smtClean="0"/>
              <a:t>Date</a:t>
            </a:r>
            <a:endParaRPr lang="en-US" sz="1600" dirty="0"/>
          </a:p>
          <a:p>
            <a:pPr marL="800100" lvl="1" indent="-342900">
              <a:spcAft>
                <a:spcPts val="600"/>
              </a:spcAft>
              <a:buFont typeface="+mj-lt"/>
              <a:buAutoNum type="alphaLcPeriod"/>
            </a:pPr>
            <a:r>
              <a:rPr lang="en-US" sz="1600" dirty="0" smtClean="0"/>
              <a:t>Time </a:t>
            </a:r>
            <a:endParaRPr lang="en-US" sz="1600" dirty="0"/>
          </a:p>
          <a:p>
            <a:pPr marL="800100" lvl="1" indent="-342900">
              <a:spcAft>
                <a:spcPts val="600"/>
              </a:spcAft>
              <a:buFont typeface="+mj-lt"/>
              <a:buAutoNum type="alphaLcPeriod"/>
            </a:pPr>
            <a:r>
              <a:rPr lang="en-US" sz="1600" dirty="0"/>
              <a:t>Serial Number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lphaLcPeriod"/>
            </a:pPr>
            <a:r>
              <a:rPr lang="en-US" sz="1600" dirty="0"/>
              <a:t>CT Number</a:t>
            </a:r>
          </a:p>
          <a:p>
            <a:pPr marL="800100" lvl="1" indent="-342900">
              <a:spcAft>
                <a:spcPts val="600"/>
              </a:spcAft>
              <a:buFont typeface="+mj-lt"/>
              <a:buAutoNum type="alphaLcPeriod"/>
            </a:pPr>
            <a:r>
              <a:rPr lang="en-US" sz="1600" dirty="0"/>
              <a:t>Asset Tag </a:t>
            </a:r>
            <a:endParaRPr lang="en-US" sz="1600" b="1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B433B2-A0A7-4329-9B21-2A770D9BF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6931" y="1347096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17D549-8CA0-44AD-809B-0BAE39DCE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337" y="2312772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2DBCC1-CCA3-4EC4-AC12-3DDC88F7E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971" y="3286840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944DB3-4F74-48B1-A706-BED7EE5264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4407" y="4260908"/>
            <a:ext cx="2926080" cy="16459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8741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186" y="304800"/>
            <a:ext cx="10972801" cy="762000"/>
          </a:xfrm>
        </p:spPr>
        <p:txBody>
          <a:bodyPr/>
          <a:lstStyle/>
          <a:p>
            <a:r>
              <a:rPr lang="ru-RU" dirty="0"/>
              <a:t>Сбор / восстановление данных мат. платы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349650" cy="249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Информация для просмотра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599" y="2548574"/>
            <a:ext cx="4168589" cy="340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Как только вы введете данные системы / системной платы, </a:t>
            </a:r>
            <a:r>
              <a:rPr lang="ru-RU" sz="1600" dirty="0" smtClean="0"/>
              <a:t>программа </a:t>
            </a:r>
            <a:r>
              <a:rPr lang="ru-RU" sz="1600" dirty="0"/>
              <a:t>выведет </a:t>
            </a:r>
            <a:r>
              <a:rPr lang="ru-RU" sz="1600" dirty="0" smtClean="0"/>
              <a:t>окончательную информацию на экран.</a:t>
            </a:r>
            <a:r>
              <a:rPr lang="en-US" sz="1600" dirty="0" smtClean="0"/>
              <a:t>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Эти </a:t>
            </a:r>
            <a:r>
              <a:rPr lang="ru-RU" sz="1600" dirty="0"/>
              <a:t>данные изменить нельзя, </a:t>
            </a:r>
            <a:r>
              <a:rPr lang="ru-RU" sz="1600" dirty="0" smtClean="0"/>
              <a:t>вы можете продолжить работать с ними или выйти и изменить с помощью Мастера конфигурации</a:t>
            </a:r>
            <a:r>
              <a:rPr lang="en-US" sz="1600" dirty="0" smtClean="0"/>
              <a:t>.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Proceed with These Values. 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Компьютер несколько раз перезагрузится</a:t>
            </a:r>
            <a:r>
              <a:rPr lang="en-US" sz="1600" dirty="0" smtClean="0"/>
              <a:t>.  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C879AA-2FF0-464D-8A46-1FDC4EA0E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7133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Сбор / восстановление данных мат. платы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Блокировка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r>
              <a:rPr lang="en-US" dirty="0">
                <a:solidFill>
                  <a:schemeClr val="accent1"/>
                </a:solidFill>
              </a:rPr>
              <a:t>MPM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8574"/>
            <a:ext cx="4052047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 окончании всех процессов, на дисплее появится информация со всеми данными компьютера </a:t>
            </a:r>
            <a:r>
              <a:rPr lang="en-US" sz="1600" dirty="0" smtClean="0"/>
              <a:t>. 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Lock System Board and</a:t>
            </a:r>
            <a:r>
              <a:rPr lang="en-US" sz="1600" dirty="0"/>
              <a:t> </a:t>
            </a:r>
            <a:r>
              <a:rPr lang="en-US" sz="1600" b="1" dirty="0"/>
              <a:t>Reboot</a:t>
            </a:r>
            <a:r>
              <a:rPr lang="en-US" sz="1600" dirty="0"/>
              <a:t> </a:t>
            </a:r>
            <a:r>
              <a:rPr lang="ru-RU" sz="1600" dirty="0" smtClean="0"/>
              <a:t>для блокировки </a:t>
            </a:r>
            <a:r>
              <a:rPr lang="en-US" sz="1600" dirty="0" smtClean="0"/>
              <a:t>MPM </a:t>
            </a:r>
            <a:r>
              <a:rPr lang="ru-RU" sz="1600" dirty="0" smtClean="0"/>
              <a:t>и последней перезагрузки.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Процедура окончена.</a:t>
            </a:r>
            <a:r>
              <a:rPr lang="en-US" sz="1600" dirty="0" smtClean="0"/>
              <a:t>  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C10605-2EA3-4DDC-A13B-00A818DEA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672" y="2057400"/>
            <a:ext cx="6096528" cy="3429297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7776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2A885-F7BD-45F7-A49B-8EE85161C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Блокировка </a:t>
            </a:r>
            <a:r>
              <a:rPr lang="en-US" dirty="0" smtClean="0"/>
              <a:t>MPM </a:t>
            </a:r>
            <a:r>
              <a:rPr lang="ru-RU" dirty="0" smtClean="0"/>
              <a:t>в мат. плате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9ACB8-3FB9-4562-826D-BBB0D2DAC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084171"/>
            <a:ext cx="6048378" cy="340221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9331E32-47D1-4FBE-A170-6E44B6F68EA5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D6D82-BFDD-45F1-A40C-97F40BBFD5D8}"/>
              </a:ext>
            </a:extLst>
          </p:cNvPr>
          <p:cNvSpPr txBox="1"/>
          <p:nvPr/>
        </p:nvSpPr>
        <p:spPr>
          <a:xfrm>
            <a:off x="980303" y="2084172"/>
            <a:ext cx="2086340" cy="2492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dirty="0" smtClean="0">
                <a:solidFill>
                  <a:schemeClr val="accent1"/>
                </a:solidFill>
              </a:rPr>
              <a:t>MPM </a:t>
            </a:r>
            <a:r>
              <a:rPr lang="ru-RU" dirty="0" smtClean="0">
                <a:solidFill>
                  <a:schemeClr val="accent1"/>
                </a:solidFill>
              </a:rPr>
              <a:t>заблокирован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069A28E-3D66-4A4C-B92F-A34994E9B6A5}"/>
              </a:ext>
            </a:extLst>
          </p:cNvPr>
          <p:cNvCxnSpPr/>
          <p:nvPr/>
        </p:nvCxnSpPr>
        <p:spPr>
          <a:xfrm>
            <a:off x="584886" y="2451538"/>
            <a:ext cx="2581826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C19D83-B7ED-4A04-B6A9-B0B68A85AD43}"/>
              </a:ext>
            </a:extLst>
          </p:cNvPr>
          <p:cNvSpPr txBox="1"/>
          <p:nvPr/>
        </p:nvSpPr>
        <p:spPr>
          <a:xfrm>
            <a:off x="615579" y="2606462"/>
            <a:ext cx="333785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Aft>
                <a:spcPts val="600"/>
              </a:spcAft>
            </a:pPr>
            <a:r>
              <a:rPr lang="ru-RU" sz="1600" dirty="0" smtClean="0"/>
              <a:t>Если </a:t>
            </a:r>
            <a:r>
              <a:rPr lang="en-US" sz="1600" dirty="0" smtClean="0"/>
              <a:t>MPM </a:t>
            </a:r>
            <a:r>
              <a:rPr lang="ru-RU" sz="1600" dirty="0" smtClean="0"/>
              <a:t>заблокирован</a:t>
            </a:r>
            <a:r>
              <a:rPr lang="en-US" sz="1600" dirty="0" smtClean="0"/>
              <a:t>, </a:t>
            </a:r>
            <a:r>
              <a:rPr lang="ru-RU" sz="1600" dirty="0" smtClean="0"/>
              <a:t>программа не сможет загрузиться в основное меню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FB7B7252-B815-4103-999F-FFF675F95D5B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73380" y="3959750"/>
            <a:ext cx="4207016" cy="327090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E02546E0-44A8-4F49-8638-C3F3AFC4D06A}"/>
              </a:ext>
            </a:extLst>
          </p:cNvPr>
          <p:cNvSpPr/>
          <p:nvPr/>
        </p:nvSpPr>
        <p:spPr>
          <a:xfrm>
            <a:off x="590866" y="4058241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8787C6-1915-4BDC-B1E1-20441E367303}"/>
              </a:ext>
            </a:extLst>
          </p:cNvPr>
          <p:cNvSpPr txBox="1"/>
          <p:nvPr/>
        </p:nvSpPr>
        <p:spPr>
          <a:xfrm>
            <a:off x="986283" y="4058241"/>
            <a:ext cx="4154022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1600" dirty="0" smtClean="0">
                <a:solidFill>
                  <a:schemeClr val="accent1"/>
                </a:solidFill>
              </a:rPr>
              <a:t>Определение заблокированной мат. платы </a:t>
            </a:r>
            <a:endParaRPr lang="en-US" sz="1600" dirty="0">
              <a:solidFill>
                <a:schemeClr val="accent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B335F67-1560-4367-8CBB-7B63D4603559}"/>
              </a:ext>
            </a:extLst>
          </p:cNvPr>
          <p:cNvCxnSpPr/>
          <p:nvPr/>
        </p:nvCxnSpPr>
        <p:spPr>
          <a:xfrm>
            <a:off x="590866" y="4598127"/>
            <a:ext cx="2581826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52974A3-4187-4B2A-920C-D7B80FAC2CCE}"/>
              </a:ext>
            </a:extLst>
          </p:cNvPr>
          <p:cNvSpPr txBox="1"/>
          <p:nvPr/>
        </p:nvSpPr>
        <p:spPr>
          <a:xfrm>
            <a:off x="615580" y="4716195"/>
            <a:ext cx="4108820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/>
              <a:t>Только после того, как вы попытаетесь </a:t>
            </a:r>
            <a:r>
              <a:rPr lang="ru-RU" sz="1600" dirty="0" smtClean="0"/>
              <a:t>программировать </a:t>
            </a:r>
            <a:r>
              <a:rPr lang="ru-RU" sz="1600" dirty="0"/>
              <a:t>заблокированную системную плату, </a:t>
            </a:r>
            <a:r>
              <a:rPr lang="ru-RU" sz="1600" dirty="0" smtClean="0"/>
              <a:t>программа определит, что она залочена.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73968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MPM Locked Error Message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Сообщение об ошибке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8574"/>
            <a:ext cx="3792071" cy="36471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Если мат. плата заблокирована, на дисплее появится сообщение об ошибке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Пользователь может выйти из программы или выбрать получение информации </a:t>
            </a:r>
            <a:r>
              <a:rPr lang="ru-RU" sz="1600" dirty="0"/>
              <a:t>на дисплее</a:t>
            </a:r>
            <a:r>
              <a:rPr lang="ru-RU" sz="1600" dirty="0" smtClean="0"/>
              <a:t> для </a:t>
            </a:r>
            <a:r>
              <a:rPr lang="ru-RU" sz="1600" dirty="0"/>
              <a:t>запроса файла SMC.BIN</a:t>
            </a:r>
            <a:r>
              <a:rPr lang="ru-RU" sz="1600" dirty="0" smtClean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Generate and Display Files </a:t>
            </a:r>
            <a:r>
              <a:rPr lang="ru-RU" sz="1600" dirty="0" smtClean="0"/>
              <a:t>для перехода на следующий экран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D979D30-C1E0-4547-8BAD-E917B54A3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057400"/>
            <a:ext cx="6096528" cy="3429297"/>
          </a:xfrm>
          <a:prstGeom prst="rect">
            <a:avLst/>
          </a:prstGeom>
        </p:spPr>
      </p:pic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32AE7AD9-A656-43DB-816B-843285D92730}"/>
              </a:ext>
            </a:extLst>
          </p:cNvPr>
          <p:cNvCxnSpPr>
            <a:cxnSpLocks/>
          </p:cNvCxnSpPr>
          <p:nvPr/>
        </p:nvCxnSpPr>
        <p:spPr>
          <a:xfrm rot="10800000" flipV="1">
            <a:off x="4320988" y="3774134"/>
            <a:ext cx="3327092" cy="1021983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36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QR </a:t>
            </a:r>
            <a:r>
              <a:rPr lang="ru-RU" dirty="0" smtClean="0"/>
              <a:t>Код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</a:rPr>
              <a:t>QR </a:t>
            </a:r>
            <a:r>
              <a:rPr lang="ru-RU" dirty="0" smtClean="0">
                <a:solidFill>
                  <a:schemeClr val="accent1"/>
                </a:solidFill>
              </a:rPr>
              <a:t>Код</a:t>
            </a:r>
            <a:r>
              <a:rPr lang="en-US" dirty="0" smtClean="0">
                <a:solidFill>
                  <a:schemeClr val="accent1"/>
                </a:solidFill>
              </a:rPr>
              <a:t> 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8574"/>
            <a:ext cx="3467100" cy="3323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Программа сгенерирует </a:t>
            </a:r>
            <a:r>
              <a:rPr lang="en-US" sz="1600" dirty="0" smtClean="0"/>
              <a:t>QR </a:t>
            </a:r>
            <a:r>
              <a:rPr lang="ru-RU" sz="1600" dirty="0" smtClean="0"/>
              <a:t>код,</a:t>
            </a:r>
            <a:r>
              <a:rPr lang="en-US" sz="1600" dirty="0" smtClean="0"/>
              <a:t> </a:t>
            </a:r>
            <a:r>
              <a:rPr lang="ru-RU" sz="1600" dirty="0" smtClean="0"/>
              <a:t>который может быть прочитан на смартфоне с помощью соотв. приложения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сканирования </a:t>
            </a:r>
            <a:r>
              <a:rPr lang="ru-RU" sz="1600" dirty="0" smtClean="0"/>
              <a:t>QR-кода, </a:t>
            </a:r>
            <a:r>
              <a:rPr lang="ru-RU" sz="1600" dirty="0"/>
              <a:t>будет создан шаблон письма с необходимой </a:t>
            </a:r>
            <a:r>
              <a:rPr lang="ru-RU" sz="1600" dirty="0" smtClean="0"/>
              <a:t>информацией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В нем также </a:t>
            </a:r>
            <a:r>
              <a:rPr lang="ru-RU" sz="1600" dirty="0" smtClean="0"/>
              <a:t>находится информация</a:t>
            </a:r>
            <a:r>
              <a:rPr lang="ru-RU" sz="1600" dirty="0"/>
              <a:t>, необходимая для </a:t>
            </a:r>
            <a:r>
              <a:rPr lang="ru-RU" sz="1600" dirty="0" smtClean="0"/>
              <a:t>запроса файла SMC.BIN</a:t>
            </a:r>
            <a:r>
              <a:rPr lang="en-US" sz="1600" dirty="0" smtClean="0"/>
              <a:t>.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893AA-2753-4FFF-9F78-0D23F39CF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057400"/>
            <a:ext cx="6096528" cy="3429297"/>
          </a:xfrm>
          <a:prstGeom prst="rect">
            <a:avLst/>
          </a:prstGeom>
        </p:spPr>
      </p:pic>
      <p:cxnSp>
        <p:nvCxnSpPr>
          <p:cNvPr id="9" name="Connector: Elbow 8">
            <a:extLst>
              <a:ext uri="{FF2B5EF4-FFF2-40B4-BE49-F238E27FC236}">
                <a16:creationId xmlns:a16="http://schemas.microsoft.com/office/drawing/2014/main" id="{E6BB68CD-B533-4F60-9413-53DC22FCD3BE}"/>
              </a:ext>
            </a:extLst>
          </p:cNvPr>
          <p:cNvCxnSpPr>
            <a:cxnSpLocks/>
          </p:cNvCxnSpPr>
          <p:nvPr/>
        </p:nvCxnSpPr>
        <p:spPr>
          <a:xfrm rot="10800000" flipV="1">
            <a:off x="3743864" y="4675516"/>
            <a:ext cx="3579963" cy="326790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1044AC2F-012E-4A15-896B-9EA55FF7AD03}"/>
              </a:ext>
            </a:extLst>
          </p:cNvPr>
          <p:cNvCxnSpPr>
            <a:cxnSpLocks/>
          </p:cNvCxnSpPr>
          <p:nvPr/>
        </p:nvCxnSpPr>
        <p:spPr>
          <a:xfrm rot="10800000" flipV="1">
            <a:off x="3743864" y="4114800"/>
            <a:ext cx="3579963" cy="65416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E1202871-2208-4363-99BE-C5A846EF7389}"/>
              </a:ext>
            </a:extLst>
          </p:cNvPr>
          <p:cNvCxnSpPr>
            <a:cxnSpLocks/>
          </p:cNvCxnSpPr>
          <p:nvPr/>
        </p:nvCxnSpPr>
        <p:spPr>
          <a:xfrm rot="10800000" flipV="1">
            <a:off x="4076700" y="3124200"/>
            <a:ext cx="3579963" cy="65416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8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QR </a:t>
            </a:r>
            <a:r>
              <a:rPr lang="ru-RU" dirty="0" smtClean="0"/>
              <a:t>Код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ru-RU" dirty="0" smtClean="0"/>
              <a:t>Смартфон и приложения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375705" y="2132000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771122" y="2132000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chemeClr val="accent1"/>
                </a:solidFill>
              </a:rPr>
              <a:t>iOS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400419" y="2479449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400419" y="2596402"/>
            <a:ext cx="3243193" cy="3323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 </a:t>
            </a:r>
            <a:r>
              <a:rPr lang="en-US" sz="1600" dirty="0" smtClean="0"/>
              <a:t>iPhone</a:t>
            </a:r>
            <a:r>
              <a:rPr lang="en-US" sz="1600" dirty="0"/>
              <a:t>, </a:t>
            </a:r>
            <a:r>
              <a:rPr lang="ru-RU" sz="1600" dirty="0" smtClean="0"/>
              <a:t>просто используйте приложение камеры для считывания</a:t>
            </a:r>
            <a:r>
              <a:rPr lang="en-US" sz="1600" dirty="0" smtClean="0"/>
              <a:t> </a:t>
            </a:r>
            <a:r>
              <a:rPr lang="en-US" sz="1600" dirty="0"/>
              <a:t>QR </a:t>
            </a:r>
            <a:r>
              <a:rPr lang="ru-RU" sz="1600" dirty="0" smtClean="0"/>
              <a:t>кода</a:t>
            </a:r>
            <a:r>
              <a:rPr lang="en-US" sz="1600" dirty="0" smtClean="0"/>
              <a:t>.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На экране появится уведомление </a:t>
            </a:r>
            <a:r>
              <a:rPr lang="ru-RU" sz="1600" dirty="0" smtClean="0"/>
              <a:t>об </a:t>
            </a:r>
            <a:r>
              <a:rPr lang="ru-RU" sz="1600" dirty="0"/>
              <a:t>электронной почте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Откройте уведомление </a:t>
            </a:r>
            <a:r>
              <a:rPr lang="ru-RU" sz="1600" dirty="0" smtClean="0"/>
              <a:t> </a:t>
            </a:r>
            <a:r>
              <a:rPr lang="ru-RU" sz="1600" dirty="0"/>
              <a:t>электронной </a:t>
            </a:r>
            <a:r>
              <a:rPr lang="ru-RU" sz="1600" dirty="0" smtClean="0"/>
              <a:t>почты, </a:t>
            </a:r>
            <a:r>
              <a:rPr lang="ru-RU" sz="1600" dirty="0"/>
              <a:t>и вы найдете шаблон </a:t>
            </a:r>
            <a:r>
              <a:rPr lang="ru-RU" sz="1600" dirty="0" smtClean="0"/>
              <a:t>с </a:t>
            </a:r>
            <a:r>
              <a:rPr lang="en-US" sz="1600" dirty="0" smtClean="0"/>
              <a:t>Serial </a:t>
            </a:r>
            <a:r>
              <a:rPr lang="en-US" sz="1600" dirty="0"/>
              <a:t>Number, UUIS </a:t>
            </a:r>
            <a:r>
              <a:rPr lang="ru-RU" sz="1600" dirty="0" smtClean="0"/>
              <a:t>и</a:t>
            </a:r>
            <a:r>
              <a:rPr lang="en-US" sz="1600" dirty="0" smtClean="0"/>
              <a:t> </a:t>
            </a:r>
            <a:r>
              <a:rPr lang="en-US" sz="1600" dirty="0"/>
              <a:t>CT Number. </a:t>
            </a:r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BFD0F82-20C6-4075-8D9E-F0F691093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 descr="cid:image001.jpg@01D395C1.18529B50">
            <a:extLst>
              <a:ext uri="{FF2B5EF4-FFF2-40B4-BE49-F238E27FC236}">
                <a16:creationId xmlns:a16="http://schemas.microsoft.com/office/drawing/2014/main" id="{32A5365C-000A-4AA1-AF6D-66F8F84CA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924" y="2898784"/>
            <a:ext cx="1755208" cy="4916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6">
            <a:extLst>
              <a:ext uri="{FF2B5EF4-FFF2-40B4-BE49-F238E27FC236}">
                <a16:creationId xmlns:a16="http://schemas.microsoft.com/office/drawing/2014/main" id="{E49B0732-0AA3-4E53-BCE6-5FDD65729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2" descr="cid:image002.jpg@01D395C1.18529B50">
            <a:extLst>
              <a:ext uri="{FF2B5EF4-FFF2-40B4-BE49-F238E27FC236}">
                <a16:creationId xmlns:a16="http://schemas.microsoft.com/office/drawing/2014/main" id="{026CDEE2-3779-450F-8072-F546D1B1F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480" y="3965583"/>
            <a:ext cx="1336525" cy="225099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51FBF3AD-C37F-478F-936E-2BD42A856EC6}"/>
              </a:ext>
            </a:extLst>
          </p:cNvPr>
          <p:cNvSpPr/>
          <p:nvPr/>
        </p:nvSpPr>
        <p:spPr>
          <a:xfrm>
            <a:off x="6421173" y="2132000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FC4E449-C4F7-4FE3-A9C5-DA708B4D595D}"/>
              </a:ext>
            </a:extLst>
          </p:cNvPr>
          <p:cNvSpPr txBox="1"/>
          <p:nvPr/>
        </p:nvSpPr>
        <p:spPr>
          <a:xfrm>
            <a:off x="6816590" y="2132000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>
                <a:solidFill>
                  <a:schemeClr val="accent1"/>
                </a:solidFill>
              </a:rPr>
              <a:t>Android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93540C5-41E5-4C8A-BAC5-57D8A18D0C32}"/>
              </a:ext>
            </a:extLst>
          </p:cNvPr>
          <p:cNvCxnSpPr>
            <a:cxnSpLocks/>
          </p:cNvCxnSpPr>
          <p:nvPr/>
        </p:nvCxnSpPr>
        <p:spPr>
          <a:xfrm>
            <a:off x="6445887" y="2479449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AFE1F3F6-6F66-45F7-B71F-70DF09854A0C}"/>
              </a:ext>
            </a:extLst>
          </p:cNvPr>
          <p:cNvSpPr txBox="1"/>
          <p:nvPr/>
        </p:nvSpPr>
        <p:spPr>
          <a:xfrm>
            <a:off x="6445887" y="2596402"/>
            <a:ext cx="2986953" cy="30777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Для смартфона на</a:t>
            </a:r>
            <a:r>
              <a:rPr lang="en-US" sz="1600" dirty="0" smtClean="0"/>
              <a:t> </a:t>
            </a:r>
            <a:r>
              <a:rPr lang="en-US" sz="1600" dirty="0"/>
              <a:t>Android </a:t>
            </a:r>
            <a:r>
              <a:rPr lang="en-US" sz="1600" dirty="0" smtClean="0"/>
              <a:t>, </a:t>
            </a:r>
            <a:r>
              <a:rPr lang="ru-RU" sz="1600" dirty="0" smtClean="0"/>
              <a:t>скачайте приложение</a:t>
            </a:r>
            <a:r>
              <a:rPr lang="en-US" sz="1600" dirty="0" smtClean="0"/>
              <a:t> </a:t>
            </a:r>
            <a:r>
              <a:rPr lang="en-US" sz="1600" dirty="0"/>
              <a:t>Lightning QR </a:t>
            </a:r>
            <a:r>
              <a:rPr lang="en-US" sz="1600" dirty="0" smtClean="0"/>
              <a:t>App.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Сканируйте </a:t>
            </a:r>
            <a:r>
              <a:rPr lang="en-US" sz="1600" dirty="0" smtClean="0"/>
              <a:t>QR </a:t>
            </a:r>
            <a:r>
              <a:rPr lang="ru-RU" sz="1600" dirty="0" smtClean="0"/>
              <a:t>код</a:t>
            </a:r>
            <a:r>
              <a:rPr lang="en-US" sz="1600" dirty="0" smtClean="0"/>
              <a:t>. 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Откройте уведомление  электронной почты, и вы найдете </a:t>
            </a:r>
            <a:r>
              <a:rPr lang="ru-RU" sz="1600" dirty="0" smtClean="0"/>
              <a:t>шаблон с </a:t>
            </a:r>
            <a:r>
              <a:rPr lang="ru-RU" sz="1600" dirty="0"/>
              <a:t>Serial Number, UUIS and CT Number</a:t>
            </a:r>
            <a:r>
              <a:rPr lang="en-US" sz="1600" dirty="0" smtClean="0"/>
              <a:t>. 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D447B59-358B-4997-AE4E-74BB8588A0A2}"/>
              </a:ext>
            </a:extLst>
          </p:cNvPr>
          <p:cNvCxnSpPr/>
          <p:nvPr/>
        </p:nvCxnSpPr>
        <p:spPr>
          <a:xfrm>
            <a:off x="6096000" y="2681049"/>
            <a:ext cx="0" cy="3219838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AB4D6885-AD13-45AB-B357-7AEF4FDF53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4945" y="5001897"/>
            <a:ext cx="2952351" cy="9946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779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Старые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ru-RU" dirty="0" smtClean="0"/>
              <a:t>Не поддерживаемые продукты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636642" y="2084172"/>
            <a:ext cx="3287171" cy="4316913"/>
            <a:chOff x="584886" y="2084172"/>
            <a:chExt cx="3287171" cy="431691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891754" cy="2215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accent1"/>
                  </a:solidFill>
                </a:rPr>
                <a:t>Поддерживаемые платформы</a:t>
              </a:r>
              <a:endParaRPr lang="en-US" sz="1600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6" y="2646211"/>
              <a:ext cx="2863526" cy="37548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Новый </a:t>
              </a:r>
              <a:r>
                <a:rPr lang="en-US" sz="1600" dirty="0" smtClean="0"/>
                <a:t>HP </a:t>
              </a:r>
              <a:r>
                <a:rPr lang="en-US" sz="1600" dirty="0"/>
                <a:t>System Board Configuration Tool </a:t>
              </a:r>
              <a:r>
                <a:rPr lang="ru-RU" sz="1600" dirty="0" smtClean="0"/>
                <a:t>работает с ноутбуками в которых есть</a:t>
              </a:r>
              <a:r>
                <a:rPr lang="en-US" sz="1600" dirty="0" smtClean="0"/>
                <a:t> </a:t>
              </a:r>
              <a:r>
                <a:rPr lang="en-US" sz="1600" b="1" dirty="0"/>
                <a:t>BIOS Configuration Utility</a:t>
              </a:r>
              <a:r>
                <a:rPr lang="en-US" sz="1600" dirty="0"/>
                <a:t>.</a:t>
              </a:r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Сюда входят</a:t>
              </a:r>
              <a:r>
                <a:rPr lang="en-US" sz="1600" dirty="0" smtClean="0"/>
                <a:t>:</a:t>
              </a:r>
              <a:endParaRPr lang="en-US" sz="1600" dirty="0"/>
            </a:p>
            <a:p>
              <a:pPr marL="800100" lvl="1" indent="-342900">
                <a:spcAft>
                  <a:spcPts val="600"/>
                </a:spcAft>
                <a:buFont typeface="+mj-lt"/>
                <a:buAutoNum type="alphaLcParenR"/>
              </a:pPr>
              <a:r>
                <a:rPr lang="en-US" sz="1600" dirty="0"/>
                <a:t>G3 </a:t>
              </a:r>
              <a:r>
                <a:rPr lang="ru-RU" sz="1600" dirty="0" smtClean="0"/>
                <a:t>и более поздние </a:t>
              </a:r>
              <a:r>
                <a:rPr lang="en-US" sz="1600" dirty="0" smtClean="0"/>
                <a:t>Commercial </a:t>
              </a:r>
              <a:r>
                <a:rPr lang="en-US" sz="1600" dirty="0"/>
                <a:t>Notebooks </a:t>
              </a:r>
            </a:p>
            <a:p>
              <a:pPr marL="800100" lvl="1" indent="-342900">
                <a:spcAft>
                  <a:spcPts val="600"/>
                </a:spcAft>
                <a:buFont typeface="+mj-lt"/>
                <a:buAutoNum type="alphaLcParenR"/>
              </a:pPr>
              <a:r>
                <a:rPr lang="en-US" sz="1600" dirty="0"/>
                <a:t>G2 </a:t>
              </a:r>
              <a:r>
                <a:rPr lang="ru-RU" sz="1600" dirty="0"/>
                <a:t>и более поздние </a:t>
              </a:r>
              <a:r>
                <a:rPr lang="en-US" sz="1600" dirty="0" smtClean="0"/>
                <a:t>Commercial </a:t>
              </a:r>
              <a:r>
                <a:rPr lang="en-US" sz="1600" dirty="0"/>
                <a:t>Desktops</a:t>
              </a:r>
            </a:p>
            <a:p>
              <a:pPr marL="800100" lvl="1" indent="-342900">
                <a:spcAft>
                  <a:spcPts val="600"/>
                </a:spcAft>
                <a:buFont typeface="+mj-lt"/>
                <a:buAutoNum type="alphaLcParenR"/>
              </a:pPr>
              <a:r>
                <a:rPr lang="en-US" sz="1600" dirty="0"/>
                <a:t>2016 </a:t>
              </a:r>
              <a:r>
                <a:rPr lang="ru-RU" sz="1600" dirty="0"/>
                <a:t>и более поздние </a:t>
              </a:r>
              <a:r>
                <a:rPr lang="en-US" sz="1600" dirty="0" smtClean="0"/>
                <a:t>Consumer </a:t>
              </a:r>
              <a:r>
                <a:rPr lang="en-US" sz="1600" dirty="0"/>
                <a:t>Notebooks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06771F-1C83-43FB-AF96-D12E740B9135}"/>
              </a:ext>
            </a:extLst>
          </p:cNvPr>
          <p:cNvGrpSpPr/>
          <p:nvPr/>
        </p:nvGrpSpPr>
        <p:grpSpPr>
          <a:xfrm>
            <a:off x="4554637" y="2057400"/>
            <a:ext cx="3728124" cy="2362532"/>
            <a:chOff x="4154255" y="2084172"/>
            <a:chExt cx="3728124" cy="2362532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3332707" cy="2215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accent1"/>
                  </a:solidFill>
                </a:rPr>
                <a:t>Что делать, если не поддерживает</a:t>
              </a:r>
              <a:endParaRPr lang="en-US" sz="1600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5" y="2646211"/>
              <a:ext cx="3613824" cy="18004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Если изделие не поддерживается утилитой</a:t>
              </a:r>
              <a:r>
                <a:rPr lang="en-US" sz="1600" dirty="0" smtClean="0"/>
                <a:t> </a:t>
              </a:r>
              <a:r>
                <a:rPr lang="en-US" sz="1600" dirty="0"/>
                <a:t>Phase II </a:t>
              </a:r>
              <a:r>
                <a:rPr lang="en-US" sz="1600" dirty="0" smtClean="0"/>
                <a:t>Tool</a:t>
              </a:r>
              <a:r>
                <a:rPr lang="ru-RU" sz="1600" dirty="0" smtClean="0"/>
                <a:t>, то программа будет создавать</a:t>
              </a:r>
              <a:r>
                <a:rPr lang="en-US" sz="1600" dirty="0" smtClean="0"/>
                <a:t> </a:t>
              </a:r>
              <a:r>
                <a:rPr lang="en-US" sz="1600" dirty="0"/>
                <a:t>USB </a:t>
              </a:r>
              <a:r>
                <a:rPr lang="ru-RU" sz="1600" dirty="0" smtClean="0"/>
                <a:t>флэш, как </a:t>
              </a:r>
              <a:r>
                <a:rPr lang="en-US" sz="1600" dirty="0" smtClean="0"/>
                <a:t>Phase I. </a:t>
              </a:r>
              <a:endParaRPr lang="en-US" sz="1600" dirty="0"/>
            </a:p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При загрузке в</a:t>
              </a:r>
              <a:r>
                <a:rPr lang="en-US" sz="1600" dirty="0" smtClean="0"/>
                <a:t> </a:t>
              </a:r>
              <a:r>
                <a:rPr lang="en-US" sz="1600" dirty="0"/>
                <a:t>UEFI, </a:t>
              </a:r>
              <a:r>
                <a:rPr lang="ru-RU" sz="1600" dirty="0" smtClean="0"/>
                <a:t>программа будет запускать старую версию</a:t>
              </a:r>
              <a:r>
                <a:rPr lang="en-US" sz="1600" dirty="0" smtClean="0"/>
                <a:t> </a:t>
              </a:r>
              <a:r>
                <a:rPr lang="en-US" sz="1600" dirty="0"/>
                <a:t>UEFI tools.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D34027A-3E52-47EE-9004-A8427C1CC9F7}"/>
              </a:ext>
            </a:extLst>
          </p:cNvPr>
          <p:cNvSpPr/>
          <p:nvPr/>
        </p:nvSpPr>
        <p:spPr>
          <a:xfrm>
            <a:off x="11145328" y="6314522"/>
            <a:ext cx="1046672" cy="47446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D7A16F0-FBDA-4D4C-A4B9-AEF3466F76C0}"/>
              </a:ext>
            </a:extLst>
          </p:cNvPr>
          <p:cNvGrpSpPr/>
          <p:nvPr/>
        </p:nvGrpSpPr>
        <p:grpSpPr>
          <a:xfrm>
            <a:off x="8624948" y="2084172"/>
            <a:ext cx="3152775" cy="1546924"/>
            <a:chOff x="4154255" y="2084172"/>
            <a:chExt cx="3152775" cy="1546924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58A33C8-3559-4DF1-9FDA-5AEF5AC6F664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9DB7180-6D36-441A-BB2F-B76DC2C59ECE}"/>
                </a:ext>
              </a:extLst>
            </p:cNvPr>
            <p:cNvSpPr txBox="1"/>
            <p:nvPr/>
          </p:nvSpPr>
          <p:spPr>
            <a:xfrm>
              <a:off x="4549672" y="2084172"/>
              <a:ext cx="2757358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Конфигурация мат. платы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142DEA2-D216-4F5F-ACEB-C809392992CC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0F98D6E-00FD-4119-BCA5-4205CF076BD3}"/>
                </a:ext>
              </a:extLst>
            </p:cNvPr>
            <p:cNvSpPr txBox="1"/>
            <p:nvPr/>
          </p:nvSpPr>
          <p:spPr>
            <a:xfrm>
              <a:off x="4268555" y="2646211"/>
              <a:ext cx="2563778" cy="9848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Используйте старые утилиты для прошивки </a:t>
              </a:r>
              <a:r>
                <a:rPr lang="en-US" sz="1600" dirty="0" smtClean="0"/>
                <a:t>DMI</a:t>
              </a:r>
              <a:r>
                <a:rPr lang="ru-RU" sz="1600" dirty="0" smtClean="0"/>
                <a:t>, как вы обычно это делали</a:t>
              </a:r>
              <a:r>
                <a:rPr lang="en-US" sz="1600" dirty="0" smtClean="0"/>
                <a:t>.  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76223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C5AA263-3627-4D9A-B2C5-926D9F9181D7}"/>
              </a:ext>
            </a:extLst>
          </p:cNvPr>
          <p:cNvSpPr/>
          <p:nvPr/>
        </p:nvSpPr>
        <p:spPr>
          <a:xfrm>
            <a:off x="6019137" y="2312772"/>
            <a:ext cx="4651513" cy="3436014"/>
          </a:xfrm>
          <a:prstGeom prst="rect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Ноутбуки для прошивки в </a:t>
            </a:r>
            <a:r>
              <a:rPr lang="en-US" dirty="0">
                <a:solidFill>
                  <a:schemeClr val="accent1"/>
                </a:solidFill>
              </a:rPr>
              <a:t>Original </a:t>
            </a:r>
            <a:r>
              <a:rPr lang="en-US" dirty="0" smtClean="0">
                <a:solidFill>
                  <a:schemeClr val="accent1"/>
                </a:solidFill>
              </a:rPr>
              <a:t>Tool</a:t>
            </a:r>
            <a:r>
              <a:rPr lang="ru-RU" dirty="0" smtClean="0">
                <a:solidFill>
                  <a:schemeClr val="accent1"/>
                </a:solidFill>
              </a:rPr>
              <a:t> (</a:t>
            </a:r>
            <a:r>
              <a:rPr lang="ru-RU" dirty="0"/>
              <a:t>с </a:t>
            </a:r>
            <a:r>
              <a:rPr lang="en-US" dirty="0"/>
              <a:t>3-</a:t>
            </a:r>
            <a:r>
              <a:rPr lang="ru-RU" dirty="0"/>
              <a:t>мя флэшками </a:t>
            </a:r>
            <a:r>
              <a:rPr lang="ru-RU" dirty="0" smtClean="0"/>
              <a:t>)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</a:rPr>
              <a:t>Legacy / WINPE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8574"/>
            <a:ext cx="4482353" cy="2369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dirty="0" smtClean="0"/>
              <a:t>Новое ПО </a:t>
            </a:r>
            <a:r>
              <a:rPr lang="ru-RU" dirty="0"/>
              <a:t>нельзя использовать в системах, которые не загружаются в режим </a:t>
            </a:r>
            <a:r>
              <a:rPr lang="ru-RU" dirty="0" err="1"/>
              <a:t>Legacy</a:t>
            </a:r>
            <a:r>
              <a:rPr lang="ru-RU" dirty="0"/>
              <a:t>, или требуют прямой загрузки в WINPE</a:t>
            </a:r>
            <a:r>
              <a:rPr lang="en-US" dirty="0" smtClean="0"/>
              <a:t>.</a:t>
            </a:r>
            <a:endParaRPr lang="en-US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dirty="0" smtClean="0"/>
              <a:t>Для этих платформ вам нужно применить одну из трех</a:t>
            </a:r>
            <a:r>
              <a:rPr lang="en-US" dirty="0" smtClean="0"/>
              <a:t> </a:t>
            </a:r>
            <a:r>
              <a:rPr lang="en-US" dirty="0"/>
              <a:t>WINPE </a:t>
            </a:r>
            <a:r>
              <a:rPr lang="ru-RU" dirty="0" smtClean="0"/>
              <a:t>флэшек</a:t>
            </a:r>
            <a:r>
              <a:rPr lang="en-US" dirty="0" smtClean="0"/>
              <a:t> </a:t>
            </a:r>
            <a:r>
              <a:rPr lang="ru-RU" dirty="0" smtClean="0"/>
              <a:t>из </a:t>
            </a:r>
            <a:r>
              <a:rPr lang="en-US" sz="1799" dirty="0">
                <a:solidFill>
                  <a:schemeClr val="accent1"/>
                </a:solidFill>
              </a:rPr>
              <a:t>Original Tool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99C477-C4F9-41D5-85F9-F61A664DA1FB}"/>
              </a:ext>
            </a:extLst>
          </p:cNvPr>
          <p:cNvSpPr txBox="1"/>
          <p:nvPr/>
        </p:nvSpPr>
        <p:spPr>
          <a:xfrm>
            <a:off x="6630074" y="2548574"/>
            <a:ext cx="3321422" cy="271991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solidFill>
                  <a:schemeClr val="bg1"/>
                </a:solidFill>
              </a:rPr>
              <a:t>ElitePad</a:t>
            </a:r>
            <a:r>
              <a:rPr lang="en-US" sz="2400" dirty="0">
                <a:solidFill>
                  <a:schemeClr val="bg1"/>
                </a:solidFill>
              </a:rPr>
              <a:t> 900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HP Pro Tablet 10 EE G1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err="1">
                <a:solidFill>
                  <a:schemeClr val="bg1"/>
                </a:solidFill>
              </a:rPr>
              <a:t>ElitePad</a:t>
            </a:r>
            <a:r>
              <a:rPr lang="en-US" sz="2400" dirty="0">
                <a:solidFill>
                  <a:schemeClr val="bg1"/>
                </a:solidFill>
              </a:rPr>
              <a:t> 1000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Pro Tablet 608 G1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bg1"/>
                </a:solidFill>
              </a:rPr>
              <a:t>HP ProBook x360 11 G1</a:t>
            </a:r>
          </a:p>
        </p:txBody>
      </p:sp>
    </p:spTree>
    <p:extLst>
      <p:ext uri="{BB962C8B-B14F-4D97-AF65-F5344CB8AC3E}">
        <p14:creationId xmlns:p14="http://schemas.microsoft.com/office/powerpoint/2010/main" val="245894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58C0-BF5B-4433-A143-059482914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Создание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ru-RU" dirty="0" smtClean="0"/>
              <a:t>Обновление</a:t>
            </a:r>
            <a:r>
              <a:rPr lang="en-US" dirty="0"/>
              <a:t> Original Tool (</a:t>
            </a:r>
            <a:r>
              <a:rPr lang="ru-RU" dirty="0"/>
              <a:t>с 3-мя флэшками )</a:t>
            </a:r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6648B92-CFAD-40B0-A418-A224B14945C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E6F257-BDE4-4628-A133-6B68A2E71F38}"/>
              </a:ext>
            </a:extLst>
          </p:cNvPr>
          <p:cNvSpPr txBox="1"/>
          <p:nvPr/>
        </p:nvSpPr>
        <p:spPr>
          <a:xfrm>
            <a:off x="980303" y="2084172"/>
            <a:ext cx="3475156" cy="249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</a:rPr>
              <a:t>Original Tool (</a:t>
            </a:r>
            <a:r>
              <a:rPr lang="ru-RU" dirty="0">
                <a:solidFill>
                  <a:schemeClr val="accent1"/>
                </a:solidFill>
              </a:rPr>
              <a:t>с 3-мя флэшками )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8B213CB-DFBC-49F1-B2CA-773B9BAAD2D8}"/>
              </a:ext>
            </a:extLst>
          </p:cNvPr>
          <p:cNvCxnSpPr>
            <a:cxnSpLocks/>
          </p:cNvCxnSpPr>
          <p:nvPr/>
        </p:nvCxnSpPr>
        <p:spPr>
          <a:xfrm>
            <a:off x="609600" y="2431621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377205-6686-40A2-80F6-F944268C3B10}"/>
              </a:ext>
            </a:extLst>
          </p:cNvPr>
          <p:cNvSpPr txBox="1"/>
          <p:nvPr/>
        </p:nvSpPr>
        <p:spPr>
          <a:xfrm>
            <a:off x="609600" y="2548574"/>
            <a:ext cx="3935506" cy="11387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Скачайте версию</a:t>
            </a:r>
            <a:r>
              <a:rPr lang="en-US" sz="1600" dirty="0" smtClean="0"/>
              <a:t> </a:t>
            </a:r>
            <a:r>
              <a:rPr lang="en-US" sz="1600" dirty="0"/>
              <a:t>2.13 </a:t>
            </a:r>
            <a:endParaRPr lang="ru-RU" sz="1600" dirty="0" smtClean="0"/>
          </a:p>
          <a:p>
            <a:pPr>
              <a:spcAft>
                <a:spcPts val="600"/>
              </a:spcAft>
            </a:pPr>
            <a:r>
              <a:rPr lang="ru-RU" sz="1600" dirty="0" smtClean="0"/>
              <a:t>для создания 1-й загр. флэшки</a:t>
            </a:r>
            <a:endParaRPr lang="en-US" sz="1600" dirty="0"/>
          </a:p>
          <a:p>
            <a:pPr>
              <a:spcAft>
                <a:spcPts val="600"/>
              </a:spcAft>
            </a:pPr>
            <a:r>
              <a:rPr lang="ru-RU" sz="1600" dirty="0" smtClean="0"/>
              <a:t>2.  Потом нужно обновить </a:t>
            </a:r>
            <a:r>
              <a:rPr lang="en-US" sz="1600" dirty="0" smtClean="0"/>
              <a:t>USB </a:t>
            </a:r>
            <a:r>
              <a:rPr lang="ru-RU" sz="1600" dirty="0" smtClean="0"/>
              <a:t>флэш,</a:t>
            </a:r>
            <a:r>
              <a:rPr lang="en-US" sz="1600" dirty="0" smtClean="0"/>
              <a:t> </a:t>
            </a:r>
            <a:r>
              <a:rPr lang="ru-RU" sz="1600" dirty="0" smtClean="0"/>
              <a:t>скачав и обновив версию </a:t>
            </a:r>
            <a:r>
              <a:rPr lang="en-US" sz="1600" dirty="0" smtClean="0"/>
              <a:t>2.14-1</a:t>
            </a:r>
            <a:r>
              <a:rPr lang="en-US" sz="1600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33820C-A7E4-487A-B4AE-0D3A52752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787" y="1200979"/>
            <a:ext cx="5746847" cy="20196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0F2B23-33A1-4370-85CA-D8EBA4A2D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4517" y="3429000"/>
            <a:ext cx="6288613" cy="3310788"/>
          </a:xfrm>
          <a:prstGeom prst="rect">
            <a:avLst/>
          </a:prstGeom>
        </p:spPr>
      </p:pic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E2E0BA7A-DE5C-4264-8B65-7CC717DE3963}"/>
              </a:ext>
            </a:extLst>
          </p:cNvPr>
          <p:cNvCxnSpPr>
            <a:cxnSpLocks/>
          </p:cNvCxnSpPr>
          <p:nvPr/>
        </p:nvCxnSpPr>
        <p:spPr>
          <a:xfrm flipV="1">
            <a:off x="3596553" y="2870421"/>
            <a:ext cx="1985263" cy="79514"/>
          </a:xfrm>
          <a:prstGeom prst="bentConnector3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C70D4646-242C-4D7F-AA98-170281E0AFC4}"/>
              </a:ext>
            </a:extLst>
          </p:cNvPr>
          <p:cNvCxnSpPr>
            <a:cxnSpLocks/>
          </p:cNvCxnSpPr>
          <p:nvPr/>
        </p:nvCxnSpPr>
        <p:spPr>
          <a:xfrm rot="16200000" flipH="1">
            <a:off x="4038005" y="4093663"/>
            <a:ext cx="2015476" cy="913119"/>
          </a:xfrm>
          <a:prstGeom prst="bentConnector3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3881718" y="3542484"/>
            <a:ext cx="707465" cy="0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2303" y="5557961"/>
            <a:ext cx="190285" cy="71874"/>
          </a:xfrm>
          <a:prstGeom prst="line">
            <a:avLst/>
          </a:prstGeom>
          <a:ln w="19050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736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Конфигурация аудио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607422" y="2084172"/>
            <a:ext cx="3668742" cy="2516420"/>
            <a:chOff x="584886" y="2084172"/>
            <a:chExt cx="3668742" cy="251642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037161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Новые платформы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5" y="2646211"/>
              <a:ext cx="3554443" cy="19543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Некоторые </a:t>
              </a:r>
              <a:r>
                <a:rPr lang="ru-RU" sz="1600" dirty="0" smtClean="0"/>
                <a:t>новые </a:t>
              </a:r>
              <a:r>
                <a:rPr lang="ru-RU" sz="1600" dirty="0"/>
                <a:t>платформы требуют калибровки динамика / усилителя после замены системной платы</a:t>
              </a:r>
              <a:r>
                <a:rPr lang="ru-RU" sz="1600" dirty="0" smtClean="0"/>
                <a:t>.</a:t>
              </a:r>
              <a:endParaRPr lang="en-US" sz="1600" dirty="0" smtClean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en-US" sz="1600" dirty="0" smtClean="0"/>
                <a:t> </a:t>
              </a:r>
              <a:r>
                <a:rPr lang="ru-RU" sz="1600" dirty="0" smtClean="0"/>
                <a:t>К ним относятся</a:t>
              </a:r>
              <a:r>
                <a:rPr lang="en-US" sz="1600" dirty="0" smtClean="0"/>
                <a:t>: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 err="1" smtClean="0"/>
                <a:t>EliteBook</a:t>
              </a:r>
              <a:r>
                <a:rPr lang="en-US" sz="1600" dirty="0" smtClean="0"/>
                <a:t> </a:t>
              </a:r>
              <a:r>
                <a:rPr lang="en-US" sz="1600" dirty="0"/>
                <a:t>1040 G4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EliteBook x360 1020 G2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06771F-1C83-43FB-AF96-D12E740B9135}"/>
              </a:ext>
            </a:extLst>
          </p:cNvPr>
          <p:cNvGrpSpPr/>
          <p:nvPr/>
        </p:nvGrpSpPr>
        <p:grpSpPr>
          <a:xfrm>
            <a:off x="4722677" y="2057400"/>
            <a:ext cx="3282804" cy="1793145"/>
            <a:chOff x="4154255" y="2084172"/>
            <a:chExt cx="3282804" cy="1793145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2066912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Утилита на </a:t>
              </a:r>
              <a:r>
                <a:rPr lang="en-US" dirty="0" smtClean="0">
                  <a:solidFill>
                    <a:schemeClr val="accent1"/>
                  </a:solidFill>
                </a:rPr>
                <a:t>WINPE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4" y="2646211"/>
              <a:ext cx="3168505" cy="12311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Конфигурация динамика </a:t>
              </a:r>
              <a:r>
                <a:rPr lang="ru-RU" sz="1600" dirty="0"/>
                <a:t>/ </a:t>
              </a:r>
              <a:r>
                <a:rPr lang="ru-RU" sz="1600" dirty="0" smtClean="0"/>
                <a:t>усилителя выполняется с помощью утилиты </a:t>
              </a:r>
              <a:r>
                <a:rPr lang="ru-RU" sz="1600" dirty="0"/>
                <a:t>на WINPE и не </a:t>
              </a:r>
              <a:r>
                <a:rPr lang="ru-RU" sz="1600" dirty="0" smtClean="0"/>
                <a:t>работает на </a:t>
              </a:r>
              <a:r>
                <a:rPr lang="en-US" sz="1600" dirty="0" smtClean="0"/>
                <a:t>Phase </a:t>
              </a:r>
              <a:r>
                <a:rPr lang="en-US" sz="1600" dirty="0"/>
                <a:t>II Beta Tool.  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D34027A-3E52-47EE-9004-A8427C1CC9F7}"/>
              </a:ext>
            </a:extLst>
          </p:cNvPr>
          <p:cNvSpPr/>
          <p:nvPr/>
        </p:nvSpPr>
        <p:spPr>
          <a:xfrm>
            <a:off x="11145328" y="6314522"/>
            <a:ext cx="1046672" cy="47446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D7A16F0-FBDA-4D4C-A4B9-AEF3466F76C0}"/>
              </a:ext>
            </a:extLst>
          </p:cNvPr>
          <p:cNvGrpSpPr/>
          <p:nvPr/>
        </p:nvGrpSpPr>
        <p:grpSpPr>
          <a:xfrm>
            <a:off x="8005481" y="2084172"/>
            <a:ext cx="3899648" cy="2316365"/>
            <a:chOff x="4154255" y="2084172"/>
            <a:chExt cx="2840832" cy="2316365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58A33C8-3559-4DF1-9FDA-5AEF5AC6F664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9DB7180-6D36-441A-BB2F-B76DC2C59ECE}"/>
                </a:ext>
              </a:extLst>
            </p:cNvPr>
            <p:cNvSpPr txBox="1"/>
            <p:nvPr/>
          </p:nvSpPr>
          <p:spPr>
            <a:xfrm>
              <a:off x="4549672" y="2084172"/>
              <a:ext cx="1848648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Предупреждение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142DEA2-D216-4F5F-ACEB-C809392992CC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0F98D6E-00FD-4119-BCA5-4205CF076BD3}"/>
                </a:ext>
              </a:extLst>
            </p:cNvPr>
            <p:cNvSpPr txBox="1"/>
            <p:nvPr/>
          </p:nvSpPr>
          <p:spPr>
            <a:xfrm>
              <a:off x="4268554" y="2646211"/>
              <a:ext cx="2726533" cy="17543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На экране</a:t>
              </a:r>
              <a:r>
                <a:rPr lang="en-US" sz="1600" dirty="0" smtClean="0"/>
                <a:t> </a:t>
              </a:r>
              <a:r>
                <a:rPr lang="en-US" sz="1600" dirty="0"/>
                <a:t>Phase II Beta Tool </a:t>
              </a:r>
              <a:r>
                <a:rPr lang="ru-RU" sz="1600" dirty="0" smtClean="0"/>
                <a:t>появится сообщение:</a:t>
              </a:r>
              <a:r>
                <a:rPr lang="en-US" sz="1600" dirty="0" smtClean="0"/>
                <a:t> </a:t>
              </a:r>
              <a:r>
                <a:rPr lang="en-US" sz="1600" b="1" dirty="0">
                  <a:solidFill>
                    <a:srgbClr val="FF0000"/>
                  </a:solidFill>
                </a:rPr>
                <a:t>must boot to WINPE to run the audio configuration </a:t>
              </a:r>
              <a:r>
                <a:rPr lang="en-US" sz="1600" b="1" dirty="0" smtClean="0">
                  <a:solidFill>
                    <a:srgbClr val="FF0000"/>
                  </a:solidFill>
                </a:rPr>
                <a:t>tool</a:t>
              </a:r>
              <a:r>
                <a:rPr lang="ru-RU" sz="1600" b="1" dirty="0" smtClean="0">
                  <a:solidFill>
                    <a:srgbClr val="FF0000"/>
                  </a:solidFill>
                </a:rPr>
                <a:t> </a:t>
              </a:r>
              <a:r>
                <a:rPr lang="ru-RU" sz="1600" dirty="0" smtClean="0">
                  <a:solidFill>
                    <a:srgbClr val="FF0000"/>
                  </a:solidFill>
                </a:rPr>
                <a:t>(загрузитесь в </a:t>
              </a:r>
              <a:r>
                <a:rPr lang="en-US" sz="1600" dirty="0" smtClean="0">
                  <a:solidFill>
                    <a:srgbClr val="FF0000"/>
                  </a:solidFill>
                </a:rPr>
                <a:t>WINPE</a:t>
              </a:r>
              <a:r>
                <a:rPr lang="ru-RU" sz="1600" dirty="0" smtClean="0">
                  <a:solidFill>
                    <a:srgbClr val="FF0000"/>
                  </a:solidFill>
                </a:rPr>
                <a:t> для запуска ПО  конфигурации аудио)</a:t>
              </a:r>
              <a:r>
                <a:rPr lang="en-US" sz="1600" dirty="0" smtClean="0">
                  <a:solidFill>
                    <a:srgbClr val="FF0000"/>
                  </a:solidFill>
                </a:rPr>
                <a:t> </a:t>
              </a:r>
              <a:r>
                <a:rPr lang="ru-RU" sz="1600" dirty="0" smtClean="0"/>
                <a:t>до запуска утилиты</a:t>
              </a:r>
              <a:r>
                <a:rPr lang="en-US" dirty="0" smtClean="0"/>
                <a:t>.</a:t>
              </a:r>
              <a:endParaRPr lang="en-US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EE837DA-ED39-4524-8274-91EB90AA1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9340" y="4493677"/>
            <a:ext cx="3529324" cy="198524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1251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6D0EB-3423-44A8-82F7-022F88D16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Утилита для конфигурации </a:t>
            </a:r>
            <a:r>
              <a:rPr lang="ru-RU" dirty="0"/>
              <a:t>аудио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C07BF-538C-48AE-85E7-66CC94D57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075" y="3156431"/>
            <a:ext cx="5794652" cy="30608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91EBC4-9AD9-49E9-8089-D88BBC8964EE}"/>
              </a:ext>
            </a:extLst>
          </p:cNvPr>
          <p:cNvSpPr/>
          <p:nvPr/>
        </p:nvSpPr>
        <p:spPr>
          <a:xfrm>
            <a:off x="7585545" y="3859020"/>
            <a:ext cx="3140766" cy="208324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22011F-44CD-440A-99F9-3DF22F1B2E29}"/>
              </a:ext>
            </a:extLst>
          </p:cNvPr>
          <p:cNvSpPr/>
          <p:nvPr/>
        </p:nvSpPr>
        <p:spPr>
          <a:xfrm>
            <a:off x="8364110" y="3776192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Run DMIFIT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2C0C50-8E79-4861-8D07-B9EB2EF9820B}"/>
              </a:ext>
            </a:extLst>
          </p:cNvPr>
          <p:cNvSpPr/>
          <p:nvPr/>
        </p:nvSpPr>
        <p:spPr>
          <a:xfrm>
            <a:off x="8364110" y="4245982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Audio Configuration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69BAD2-EE51-42E8-8F69-D8154869904D}"/>
              </a:ext>
            </a:extLst>
          </p:cNvPr>
          <p:cNvSpPr/>
          <p:nvPr/>
        </p:nvSpPr>
        <p:spPr>
          <a:xfrm>
            <a:off x="8364110" y="4715772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Lock MPM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B7299-6C26-4D2E-BB74-6DCFDC0DDF63}"/>
              </a:ext>
            </a:extLst>
          </p:cNvPr>
          <p:cNvSpPr/>
          <p:nvPr/>
        </p:nvSpPr>
        <p:spPr>
          <a:xfrm>
            <a:off x="8364110" y="5185562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</a:t>
            </a:r>
            <a:r>
              <a:rPr lang="en-US" sz="1600" dirty="0" err="1">
                <a:solidFill>
                  <a:schemeClr val="tx1"/>
                </a:solidFill>
              </a:rPr>
              <a:t>SureStart</a:t>
            </a:r>
            <a:r>
              <a:rPr lang="en-US" sz="1600" dirty="0">
                <a:solidFill>
                  <a:schemeClr val="tx1"/>
                </a:solidFill>
              </a:rPr>
              <a:t> Bit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8C5595-4004-4739-8B94-2382A7F75E21}"/>
              </a:ext>
            </a:extLst>
          </p:cNvPr>
          <p:cNvSpPr/>
          <p:nvPr/>
        </p:nvSpPr>
        <p:spPr>
          <a:xfrm>
            <a:off x="8364110" y="5655352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BIOS Configuration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270F619-C72A-4A65-A4E1-256FF907405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76466E-C1AF-4F93-A105-CA0D32852C6E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Запуск утилиты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D7C350-F9C5-49A9-9A4B-7DF115D79E30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BA1D4DB-8AE0-4E60-B357-4AE5990668B2}"/>
              </a:ext>
            </a:extLst>
          </p:cNvPr>
          <p:cNvSpPr txBox="1"/>
          <p:nvPr/>
        </p:nvSpPr>
        <p:spPr>
          <a:xfrm>
            <a:off x="609600" y="2596699"/>
            <a:ext cx="3255390" cy="42934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Загрузите</a:t>
            </a:r>
            <a:r>
              <a:rPr lang="en-US" sz="1600" dirty="0" smtClean="0"/>
              <a:t> </a:t>
            </a:r>
            <a:r>
              <a:rPr lang="en-US" sz="1600" dirty="0"/>
              <a:t>USB </a:t>
            </a:r>
            <a:r>
              <a:rPr lang="ru-RU" sz="1600" dirty="0" smtClean="0"/>
              <a:t>флэш в</a:t>
            </a:r>
            <a:r>
              <a:rPr lang="en-US" sz="1600" dirty="0" smtClean="0"/>
              <a:t> </a:t>
            </a:r>
            <a:r>
              <a:rPr lang="en-US" sz="1600" dirty="0"/>
              <a:t>Legacy Mode.  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 в меню:</a:t>
            </a:r>
          </a:p>
          <a:p>
            <a:pPr algn="l">
              <a:spcAft>
                <a:spcPts val="600"/>
              </a:spcAft>
            </a:pPr>
            <a:r>
              <a:rPr lang="en-US" sz="1600" dirty="0" smtClean="0"/>
              <a:t>DMIFIT </a:t>
            </a:r>
            <a:r>
              <a:rPr lang="en-US" sz="1600" dirty="0"/>
              <a:t>Utilities &gt; WINDMIFIT UTILITIES.</a:t>
            </a:r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Вас перенаправит в доп. меню</a:t>
            </a:r>
            <a:r>
              <a:rPr lang="en-US" sz="1600" dirty="0" smtClean="0"/>
              <a:t> WINPE. 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Audio </a:t>
            </a:r>
            <a:r>
              <a:rPr lang="en-US" sz="1600" b="1" dirty="0" smtClean="0"/>
              <a:t>Configuration.</a:t>
            </a:r>
            <a:endParaRPr lang="en-US" sz="1600" b="1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После завершения работы утилиты</a:t>
            </a:r>
            <a:r>
              <a:rPr lang="en-US" sz="1600" dirty="0" smtClean="0"/>
              <a:t>, </a:t>
            </a:r>
            <a:r>
              <a:rPr lang="ru-RU" sz="1600" dirty="0" smtClean="0"/>
              <a:t>перегрузитесь в</a:t>
            </a:r>
            <a:r>
              <a:rPr lang="en-US" sz="1600" dirty="0" smtClean="0"/>
              <a:t> </a:t>
            </a:r>
            <a:r>
              <a:rPr lang="en-US" sz="1600" b="1" dirty="0"/>
              <a:t>Phase II Tool </a:t>
            </a:r>
            <a:r>
              <a:rPr lang="ru-RU" sz="1600" dirty="0" smtClean="0"/>
              <a:t>и выберите</a:t>
            </a:r>
            <a:r>
              <a:rPr lang="en-US" sz="1600" dirty="0" smtClean="0"/>
              <a:t> </a:t>
            </a:r>
            <a:r>
              <a:rPr lang="en-US" sz="1600" b="1" dirty="0"/>
              <a:t>yes</a:t>
            </a:r>
            <a:r>
              <a:rPr lang="en-US" sz="1600" dirty="0"/>
              <a:t> </a:t>
            </a:r>
            <a:r>
              <a:rPr lang="ru-RU" sz="1600" dirty="0" smtClean="0"/>
              <a:t>в окне предупреждений</a:t>
            </a:r>
            <a:r>
              <a:rPr lang="en-US" sz="1600" dirty="0" smtClean="0"/>
              <a:t>.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1C8E09F9-69CC-4249-B971-9F73C1415FBF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48721" y="4427076"/>
            <a:ext cx="5031846" cy="606099"/>
          </a:xfrm>
          <a:prstGeom prst="bentConnector3">
            <a:avLst>
              <a:gd name="adj1" fmla="val 68488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7F91D4E5-92FC-411A-8F16-0A220666B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958" y="1207659"/>
            <a:ext cx="3191345" cy="1854019"/>
          </a:xfrm>
          <a:prstGeom prst="rect">
            <a:avLst/>
          </a:prstGeom>
        </p:spPr>
      </p:pic>
      <p:sp>
        <p:nvSpPr>
          <p:cNvPr id="18" name="Arrow: Right 17">
            <a:extLst>
              <a:ext uri="{FF2B5EF4-FFF2-40B4-BE49-F238E27FC236}">
                <a16:creationId xmlns:a16="http://schemas.microsoft.com/office/drawing/2014/main" id="{2E59996F-DA5E-42B4-9F77-D2FBB990CEC6}"/>
              </a:ext>
            </a:extLst>
          </p:cNvPr>
          <p:cNvSpPr/>
          <p:nvPr/>
        </p:nvSpPr>
        <p:spPr>
          <a:xfrm>
            <a:off x="8153401" y="1634857"/>
            <a:ext cx="314738" cy="195793"/>
          </a:xfrm>
          <a:prstGeom prst="rightArrow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FD6C52F-BD1C-4E45-AA3B-0DC055C7DC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3187" y="1184605"/>
            <a:ext cx="3191345" cy="18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24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Утилита для калибровки автоповорота экрана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607422" y="2084172"/>
            <a:ext cx="3219860" cy="2516420"/>
            <a:chOff x="584886" y="2084172"/>
            <a:chExt cx="2977826" cy="2516420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037161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Новые платформы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6" y="2646211"/>
              <a:ext cx="2863526" cy="195438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Некоторые из новых платформ требуют калибровки поворота экрана после замены мат. платы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en-US" sz="1600" dirty="0"/>
                <a:t> </a:t>
              </a:r>
              <a:r>
                <a:rPr lang="ru-RU" sz="1600" dirty="0" smtClean="0"/>
                <a:t>К ним относятся</a:t>
              </a:r>
              <a:r>
                <a:rPr lang="en-US" sz="1600" dirty="0" smtClean="0"/>
                <a:t>:</a:t>
              </a:r>
              <a:endParaRPr lang="en-US" sz="1600" dirty="0"/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HP Elite x360 1030 G2</a:t>
              </a:r>
            </a:p>
            <a:p>
              <a:pPr marL="684213" lvl="1" indent="-227013">
                <a:spcAft>
                  <a:spcPts val="600"/>
                </a:spcAft>
                <a:buFont typeface="HP Simplified Light" panose="020B0404020204020204" pitchFamily="34" charset="0"/>
                <a:buChar char="‑"/>
              </a:pPr>
              <a:r>
                <a:rPr lang="en-US" sz="1600" dirty="0"/>
                <a:t>EliteBook x360 1020 G2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06771F-1C83-43FB-AF96-D12E740B9135}"/>
              </a:ext>
            </a:extLst>
          </p:cNvPr>
          <p:cNvGrpSpPr/>
          <p:nvPr/>
        </p:nvGrpSpPr>
        <p:grpSpPr>
          <a:xfrm>
            <a:off x="4722677" y="2057400"/>
            <a:ext cx="3022546" cy="2039367"/>
            <a:chOff x="4154255" y="2084172"/>
            <a:chExt cx="3022546" cy="203936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2627129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Утилита на базе </a:t>
              </a:r>
              <a:r>
                <a:rPr lang="en-US" dirty="0" smtClean="0">
                  <a:solidFill>
                    <a:schemeClr val="accent1"/>
                  </a:solidFill>
                </a:rPr>
                <a:t>WINPE 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5" y="2646211"/>
              <a:ext cx="2563778" cy="14773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Она позволяет произвести калибровку поворота экрана, что невозможно с помощью</a:t>
              </a:r>
              <a:r>
                <a:rPr lang="en-US" sz="1600" dirty="0" smtClean="0"/>
                <a:t> </a:t>
              </a:r>
              <a:r>
                <a:rPr lang="en-US" sz="1600" dirty="0"/>
                <a:t>Phase II Beta Tool.  </a:t>
              </a:r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D34027A-3E52-47EE-9004-A8427C1CC9F7}"/>
              </a:ext>
            </a:extLst>
          </p:cNvPr>
          <p:cNvSpPr/>
          <p:nvPr/>
        </p:nvSpPr>
        <p:spPr>
          <a:xfrm>
            <a:off x="11145328" y="6314522"/>
            <a:ext cx="1046672" cy="47446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D7A16F0-FBDA-4D4C-A4B9-AEF3466F76C0}"/>
              </a:ext>
            </a:extLst>
          </p:cNvPr>
          <p:cNvGrpSpPr/>
          <p:nvPr/>
        </p:nvGrpSpPr>
        <p:grpSpPr>
          <a:xfrm>
            <a:off x="8410450" y="2084171"/>
            <a:ext cx="3364014" cy="2277911"/>
            <a:chOff x="4154255" y="2084172"/>
            <a:chExt cx="2918928" cy="1769217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58A33C8-3559-4DF1-9FDA-5AEF5AC6F664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9DB7180-6D36-441A-BB2F-B76DC2C59ECE}"/>
                </a:ext>
              </a:extLst>
            </p:cNvPr>
            <p:cNvSpPr txBox="1"/>
            <p:nvPr/>
          </p:nvSpPr>
          <p:spPr>
            <a:xfrm>
              <a:off x="4549672" y="2084172"/>
              <a:ext cx="2523511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Экран предупреждений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142DEA2-D216-4F5F-ACEB-C809392992CC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E0F98D6E-00FD-4119-BCA5-4205CF076BD3}"/>
                </a:ext>
              </a:extLst>
            </p:cNvPr>
            <p:cNvSpPr txBox="1"/>
            <p:nvPr/>
          </p:nvSpPr>
          <p:spPr>
            <a:xfrm>
              <a:off x="4268555" y="2646211"/>
              <a:ext cx="2804628" cy="120717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Программа </a:t>
              </a:r>
              <a:r>
                <a:rPr lang="en-US" sz="1600" b="1" dirty="0" smtClean="0"/>
                <a:t>Phase </a:t>
              </a:r>
              <a:r>
                <a:rPr lang="en-US" sz="1600" b="1" dirty="0"/>
                <a:t>I</a:t>
              </a:r>
              <a:r>
                <a:rPr lang="en-US" sz="1600" dirty="0"/>
                <a:t>I </a:t>
              </a:r>
              <a:r>
                <a:rPr lang="en-US" sz="1600" b="1" dirty="0"/>
                <a:t>Beta Tool </a:t>
              </a:r>
              <a:r>
                <a:rPr lang="ru-RU" sz="1600" dirty="0" smtClean="0"/>
                <a:t>покажет сообщение:</a:t>
              </a:r>
              <a:r>
                <a:rPr lang="en-US" sz="1600" dirty="0" smtClean="0"/>
                <a:t> </a:t>
              </a:r>
              <a:r>
                <a:rPr lang="en-US" sz="1600" dirty="0">
                  <a:solidFill>
                    <a:srgbClr val="FF0000"/>
                  </a:solidFill>
                </a:rPr>
                <a:t>must boot to WINPE to run the Auto </a:t>
              </a:r>
              <a:r>
                <a:rPr lang="en-US" sz="1600" dirty="0" smtClean="0">
                  <a:solidFill>
                    <a:srgbClr val="FF0000"/>
                  </a:solidFill>
                </a:rPr>
                <a:t>Rotate</a:t>
              </a:r>
              <a:r>
                <a:rPr lang="ru-RU" sz="1600" dirty="0" smtClean="0">
                  <a:solidFill>
                    <a:srgbClr val="FF0000"/>
                  </a:solidFill>
                </a:rPr>
                <a:t> </a:t>
              </a:r>
              <a:r>
                <a:rPr lang="en-US" sz="1600" dirty="0" smtClean="0">
                  <a:solidFill>
                    <a:srgbClr val="FF0000"/>
                  </a:solidFill>
                </a:rPr>
                <a:t>  </a:t>
              </a:r>
              <a:r>
                <a:rPr lang="en-US" sz="1600" dirty="0">
                  <a:solidFill>
                    <a:srgbClr val="FF0000"/>
                  </a:solidFill>
                </a:rPr>
                <a:t>configuration tool</a:t>
              </a:r>
              <a:r>
                <a:rPr lang="en-US" sz="1600" dirty="0" smtClean="0">
                  <a:solidFill>
                    <a:srgbClr val="FF0000"/>
                  </a:solidFill>
                </a:rPr>
                <a:t>.</a:t>
              </a:r>
              <a:r>
                <a:rPr lang="ru-RU" sz="1600" dirty="0" smtClean="0">
                  <a:solidFill>
                    <a:srgbClr val="FF0000"/>
                  </a:solidFill>
                </a:rPr>
                <a:t> </a:t>
              </a:r>
            </a:p>
            <a:p>
              <a:pPr>
                <a:spcAft>
                  <a:spcPts val="600"/>
                </a:spcAft>
              </a:pPr>
              <a:r>
                <a:rPr lang="ru-RU" sz="1600" dirty="0" smtClean="0">
                  <a:solidFill>
                    <a:srgbClr val="FF0000"/>
                  </a:solidFill>
                </a:rPr>
                <a:t>(вам нужно загрузится в </a:t>
              </a:r>
              <a:r>
                <a:rPr lang="en-US" sz="1600" dirty="0" smtClean="0">
                  <a:solidFill>
                    <a:srgbClr val="FF0000"/>
                  </a:solidFill>
                </a:rPr>
                <a:t>WINPE</a:t>
              </a:r>
              <a:r>
                <a:rPr lang="ru-RU" sz="1600" dirty="0" smtClean="0">
                  <a:solidFill>
                    <a:srgbClr val="FF0000"/>
                  </a:solidFill>
                </a:rPr>
                <a:t> для запуска утилиты калибровки)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0A7ACCA-79D6-476C-940D-3918D6585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6199" y="4558431"/>
            <a:ext cx="3309927" cy="1861834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292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6D0EB-3423-44A8-82F7-022F88D16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1" cy="762000"/>
          </a:xfrm>
        </p:spPr>
        <p:txBody>
          <a:bodyPr/>
          <a:lstStyle/>
          <a:p>
            <a:r>
              <a:rPr lang="ru-RU" dirty="0"/>
              <a:t>Утилита для калибровки автоповорота экрана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C07BF-538C-48AE-85E7-66CC94D57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075" y="3371116"/>
            <a:ext cx="5794652" cy="30608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91EBC4-9AD9-49E9-8089-D88BBC8964EE}"/>
              </a:ext>
            </a:extLst>
          </p:cNvPr>
          <p:cNvSpPr/>
          <p:nvPr/>
        </p:nvSpPr>
        <p:spPr>
          <a:xfrm>
            <a:off x="7585545" y="4073705"/>
            <a:ext cx="3140766" cy="208324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22011F-44CD-440A-99F9-3DF22F1B2E29}"/>
              </a:ext>
            </a:extLst>
          </p:cNvPr>
          <p:cNvSpPr/>
          <p:nvPr/>
        </p:nvSpPr>
        <p:spPr>
          <a:xfrm>
            <a:off x="8364110" y="3990877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Run DMIFIT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2C0C50-8E79-4861-8D07-B9EB2EF9820B}"/>
              </a:ext>
            </a:extLst>
          </p:cNvPr>
          <p:cNvSpPr/>
          <p:nvPr/>
        </p:nvSpPr>
        <p:spPr>
          <a:xfrm>
            <a:off x="8364110" y="4460667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Auto Rotate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69BAD2-EE51-42E8-8F69-D8154869904D}"/>
              </a:ext>
            </a:extLst>
          </p:cNvPr>
          <p:cNvSpPr/>
          <p:nvPr/>
        </p:nvSpPr>
        <p:spPr>
          <a:xfrm>
            <a:off x="8364110" y="4930457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Lock MPM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B7299-6C26-4D2E-BB74-6DCFDC0DDF63}"/>
              </a:ext>
            </a:extLst>
          </p:cNvPr>
          <p:cNvSpPr/>
          <p:nvPr/>
        </p:nvSpPr>
        <p:spPr>
          <a:xfrm>
            <a:off x="8364110" y="5400247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</a:t>
            </a:r>
            <a:r>
              <a:rPr lang="en-US" sz="1600" dirty="0" err="1">
                <a:solidFill>
                  <a:schemeClr val="tx1"/>
                </a:solidFill>
              </a:rPr>
              <a:t>SureStart</a:t>
            </a:r>
            <a:r>
              <a:rPr lang="en-US" sz="1600" dirty="0">
                <a:solidFill>
                  <a:schemeClr val="tx1"/>
                </a:solidFill>
              </a:rPr>
              <a:t> Bit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8C5595-4004-4739-8B94-2382A7F75E21}"/>
              </a:ext>
            </a:extLst>
          </p:cNvPr>
          <p:cNvSpPr/>
          <p:nvPr/>
        </p:nvSpPr>
        <p:spPr>
          <a:xfrm>
            <a:off x="8364110" y="5870037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BIOS Configuration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270F619-C72A-4A65-A4E1-256FF907405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76466E-C1AF-4F93-A105-CA0D32852C6E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Запуск утилиты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D7C350-F9C5-49A9-9A4B-7DF115D79E30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BA1D4DB-8AE0-4E60-B357-4AE5990668B2}"/>
              </a:ext>
            </a:extLst>
          </p:cNvPr>
          <p:cNvSpPr txBox="1"/>
          <p:nvPr/>
        </p:nvSpPr>
        <p:spPr>
          <a:xfrm>
            <a:off x="609600" y="2596699"/>
            <a:ext cx="2986953" cy="4154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Загрузите </a:t>
            </a:r>
            <a:r>
              <a:rPr lang="en-US" sz="1600" dirty="0"/>
              <a:t>USB </a:t>
            </a:r>
            <a:r>
              <a:rPr lang="ru-RU" sz="1600" dirty="0"/>
              <a:t>флэш в </a:t>
            </a:r>
            <a:r>
              <a:rPr lang="en-US" sz="1600" dirty="0"/>
              <a:t>Legacy Mode. </a:t>
            </a:r>
            <a:r>
              <a:rPr lang="en-US" sz="1600" dirty="0" smtClean="0"/>
              <a:t> 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 в меню:</a:t>
            </a:r>
            <a:r>
              <a:rPr lang="en-US" sz="1600" dirty="0" smtClean="0"/>
              <a:t> </a:t>
            </a:r>
            <a:r>
              <a:rPr lang="en-US" sz="1600" dirty="0"/>
              <a:t>DMIFIT Utilities &gt; WINDMIFIT UTILITIES.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Вас перенаправит в доп. меню WINPE</a:t>
            </a:r>
            <a:r>
              <a:rPr lang="en-US" sz="1600" dirty="0" smtClean="0"/>
              <a:t>.  </a:t>
            </a: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sz="1600" dirty="0" smtClean="0"/>
              <a:t>Выберите</a:t>
            </a:r>
            <a:r>
              <a:rPr lang="en-US" sz="1600" dirty="0" smtClean="0"/>
              <a:t> </a:t>
            </a:r>
            <a:r>
              <a:rPr lang="en-US" sz="1600" b="1" dirty="0"/>
              <a:t>Auto </a:t>
            </a:r>
            <a:r>
              <a:rPr lang="en-US" sz="1600" b="1" dirty="0" smtClean="0"/>
              <a:t>Rotate</a:t>
            </a:r>
            <a:r>
              <a:rPr lang="en-US" sz="1600" dirty="0" smtClean="0"/>
              <a:t>.  </a:t>
            </a:r>
            <a:r>
              <a:rPr lang="ru-RU" sz="1600" dirty="0" smtClean="0"/>
              <a:t>Следуйте подсказкам</a:t>
            </a:r>
            <a:r>
              <a:rPr lang="en-US" sz="1600" dirty="0" smtClean="0"/>
              <a:t>.</a:t>
            </a:r>
            <a:endParaRPr lang="en-US" sz="16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sz="1600" dirty="0"/>
              <a:t>После завершения работы утилиты, перегрузитесь в </a:t>
            </a:r>
            <a:r>
              <a:rPr lang="ru-RU" sz="1600" b="1" dirty="0" err="1"/>
              <a:t>Phase</a:t>
            </a:r>
            <a:r>
              <a:rPr lang="ru-RU" sz="1600" b="1" dirty="0"/>
              <a:t> II </a:t>
            </a:r>
            <a:r>
              <a:rPr lang="ru-RU" sz="1600" b="1" dirty="0" err="1"/>
              <a:t>Tool</a:t>
            </a:r>
            <a:r>
              <a:rPr lang="ru-RU" sz="1600" b="1" dirty="0"/>
              <a:t> </a:t>
            </a:r>
            <a:r>
              <a:rPr lang="ru-RU" sz="1600" dirty="0"/>
              <a:t>и выберите </a:t>
            </a:r>
            <a:r>
              <a:rPr lang="ru-RU" sz="1600" b="1" dirty="0" err="1"/>
              <a:t>yes</a:t>
            </a:r>
            <a:r>
              <a:rPr lang="ru-RU" sz="1600" dirty="0"/>
              <a:t> в окне </a:t>
            </a:r>
            <a:r>
              <a:rPr lang="ru-RU" sz="1600" dirty="0" smtClean="0"/>
              <a:t>предупреждений</a:t>
            </a:r>
            <a:endParaRPr lang="en-US" sz="1600" dirty="0"/>
          </a:p>
          <a:p>
            <a:pPr algn="l">
              <a:spcAft>
                <a:spcPts val="600"/>
              </a:spcAft>
            </a:pPr>
            <a:endParaRPr lang="en-US" sz="1600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sz="1600" dirty="0"/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1C8E09F9-69CC-4249-B971-9F73C1415FBF}"/>
              </a:ext>
            </a:extLst>
          </p:cNvPr>
          <p:cNvCxnSpPr>
            <a:cxnSpLocks/>
          </p:cNvCxnSpPr>
          <p:nvPr/>
        </p:nvCxnSpPr>
        <p:spPr>
          <a:xfrm rot="10800000" flipV="1">
            <a:off x="3261674" y="4641761"/>
            <a:ext cx="4891728" cy="32429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BA883CCC-8434-4137-806B-E352ED11E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861" y="1242117"/>
            <a:ext cx="3191345" cy="1854019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C482FEC8-4581-49F4-91C8-9E45E1884F8F}"/>
              </a:ext>
            </a:extLst>
          </p:cNvPr>
          <p:cNvSpPr/>
          <p:nvPr/>
        </p:nvSpPr>
        <p:spPr>
          <a:xfrm>
            <a:off x="8153401" y="1634857"/>
            <a:ext cx="314738" cy="195793"/>
          </a:xfrm>
          <a:prstGeom prst="rightArrow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2501D4-7F39-4057-9C79-66999B582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4334" y="1207216"/>
            <a:ext cx="3191345" cy="18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6D0EB-3423-44A8-82F7-022F88D16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54927"/>
            <a:ext cx="8308157" cy="436308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Для </a:t>
            </a:r>
            <a:r>
              <a:rPr lang="en-US" sz="2000" dirty="0" err="1" smtClean="0">
                <a:solidFill>
                  <a:srgbClr val="FF0000"/>
                </a:solidFill>
              </a:rPr>
              <a:t>EliteBook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</a:rPr>
              <a:t>x360 1020 G2 </a:t>
            </a:r>
            <a:r>
              <a:rPr lang="ru-RU" sz="2000" dirty="0" smtClean="0">
                <a:solidFill>
                  <a:srgbClr val="FF0000"/>
                </a:solidFill>
              </a:rPr>
              <a:t>требуются обе утилиты</a:t>
            </a:r>
            <a:r>
              <a:rPr lang="en-US" sz="2000" dirty="0" smtClean="0">
                <a:solidFill>
                  <a:srgbClr val="FF0000"/>
                </a:solidFill>
              </a:rPr>
              <a:t>!!!!!!!!</a:t>
            </a:r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C07BF-538C-48AE-85E7-66CC94D57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6879" y="3325717"/>
            <a:ext cx="5794652" cy="306081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91EBC4-9AD9-49E9-8089-D88BBC8964EE}"/>
              </a:ext>
            </a:extLst>
          </p:cNvPr>
          <p:cNvSpPr/>
          <p:nvPr/>
        </p:nvSpPr>
        <p:spPr>
          <a:xfrm>
            <a:off x="7686349" y="4028306"/>
            <a:ext cx="3140766" cy="208324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22011F-44CD-440A-99F9-3DF22F1B2E29}"/>
              </a:ext>
            </a:extLst>
          </p:cNvPr>
          <p:cNvSpPr/>
          <p:nvPr/>
        </p:nvSpPr>
        <p:spPr>
          <a:xfrm>
            <a:off x="8464914" y="3945478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Run DMIFIT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2C0C50-8E79-4861-8D07-B9EB2EF9820B}"/>
              </a:ext>
            </a:extLst>
          </p:cNvPr>
          <p:cNvSpPr/>
          <p:nvPr/>
        </p:nvSpPr>
        <p:spPr>
          <a:xfrm>
            <a:off x="8464914" y="4415268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Auto Rotate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69BAD2-EE51-42E8-8F69-D8154869904D}"/>
              </a:ext>
            </a:extLst>
          </p:cNvPr>
          <p:cNvSpPr/>
          <p:nvPr/>
        </p:nvSpPr>
        <p:spPr>
          <a:xfrm>
            <a:off x="8464914" y="4885058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Audio Configuration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0B7299-6C26-4D2E-BB74-6DCFDC0DDF63}"/>
              </a:ext>
            </a:extLst>
          </p:cNvPr>
          <p:cNvSpPr/>
          <p:nvPr/>
        </p:nvSpPr>
        <p:spPr>
          <a:xfrm>
            <a:off x="8464914" y="5354848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</a:t>
            </a:r>
            <a:r>
              <a:rPr lang="en-US" sz="1600" dirty="0" err="1">
                <a:solidFill>
                  <a:schemeClr val="tx1"/>
                </a:solidFill>
              </a:rPr>
              <a:t>SureStart</a:t>
            </a:r>
            <a:r>
              <a:rPr lang="en-US" sz="1600" dirty="0">
                <a:solidFill>
                  <a:schemeClr val="tx1"/>
                </a:solidFill>
              </a:rPr>
              <a:t> Bit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8C5595-4004-4739-8B94-2382A7F75E21}"/>
              </a:ext>
            </a:extLst>
          </p:cNvPr>
          <p:cNvSpPr/>
          <p:nvPr/>
        </p:nvSpPr>
        <p:spPr>
          <a:xfrm>
            <a:off x="8464914" y="5824638"/>
            <a:ext cx="2178658" cy="381663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600" dirty="0">
                <a:solidFill>
                  <a:schemeClr val="tx1"/>
                </a:solidFill>
              </a:rPr>
              <a:t>Get BIOS Configuration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270F619-C72A-4A65-A4E1-256FF907405E}"/>
              </a:ext>
            </a:extLst>
          </p:cNvPr>
          <p:cNvSpPr/>
          <p:nvPr/>
        </p:nvSpPr>
        <p:spPr>
          <a:xfrm>
            <a:off x="584886" y="2084172"/>
            <a:ext cx="228600" cy="228600"/>
          </a:xfrm>
          <a:prstGeom prst="ellipse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1400"/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76466E-C1AF-4F93-A105-CA0D32852C6E}"/>
              </a:ext>
            </a:extLst>
          </p:cNvPr>
          <p:cNvSpPr txBox="1"/>
          <p:nvPr/>
        </p:nvSpPr>
        <p:spPr>
          <a:xfrm>
            <a:off x="980303" y="2084172"/>
            <a:ext cx="2638795" cy="2532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accent1"/>
                </a:solidFill>
              </a:rPr>
              <a:t>Запуск утилиты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D7C350-F9C5-49A9-9A4B-7DF115D79E30}"/>
              </a:ext>
            </a:extLst>
          </p:cNvPr>
          <p:cNvCxnSpPr>
            <a:cxnSpLocks/>
          </p:cNvCxnSpPr>
          <p:nvPr/>
        </p:nvCxnSpPr>
        <p:spPr>
          <a:xfrm>
            <a:off x="609600" y="2479746"/>
            <a:ext cx="3009497" cy="0"/>
          </a:xfrm>
          <a:prstGeom prst="line">
            <a:avLst/>
          </a:prstGeom>
          <a:ln w="3175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BA1D4DB-8AE0-4E60-B357-4AE5990668B2}"/>
              </a:ext>
            </a:extLst>
          </p:cNvPr>
          <p:cNvSpPr txBox="1"/>
          <p:nvPr/>
        </p:nvSpPr>
        <p:spPr>
          <a:xfrm>
            <a:off x="609600" y="2596699"/>
            <a:ext cx="3443926" cy="35086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dirty="0"/>
              <a:t>Загрузите </a:t>
            </a:r>
            <a:r>
              <a:rPr lang="en-US" dirty="0"/>
              <a:t>USB </a:t>
            </a:r>
            <a:r>
              <a:rPr lang="ru-RU" dirty="0"/>
              <a:t>флэш в </a:t>
            </a:r>
            <a:r>
              <a:rPr lang="en-US" dirty="0"/>
              <a:t>Legacy Mode. </a:t>
            </a:r>
            <a:r>
              <a:rPr lang="en-US" dirty="0" smtClean="0"/>
              <a:t>  </a:t>
            </a: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dirty="0" smtClean="0"/>
              <a:t>Выберите в меню:</a:t>
            </a:r>
            <a:r>
              <a:rPr lang="en-US" dirty="0" smtClean="0"/>
              <a:t>DMIFIT </a:t>
            </a:r>
            <a:r>
              <a:rPr lang="en-US" dirty="0"/>
              <a:t>Utilities &gt; WINDMIFIT UTILITIES.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ru-RU" dirty="0"/>
              <a:t>Вас перенаправит в доп. меню WINPE</a:t>
            </a:r>
            <a:r>
              <a:rPr lang="en-US" dirty="0" smtClean="0"/>
              <a:t>.  </a:t>
            </a:r>
            <a:endParaRPr lang="en-US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dirty="0" smtClean="0"/>
              <a:t>Выберите </a:t>
            </a:r>
            <a:r>
              <a:rPr lang="en-US" b="1" dirty="0" smtClean="0"/>
              <a:t>Auto </a:t>
            </a:r>
            <a:r>
              <a:rPr lang="en-US" b="1" dirty="0"/>
              <a:t>Rotate </a:t>
            </a:r>
            <a:endParaRPr lang="ru-RU" b="1" dirty="0" smtClean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r>
              <a:rPr lang="ru-RU" dirty="0" smtClean="0"/>
              <a:t>Запустите </a:t>
            </a:r>
          </a:p>
          <a:p>
            <a:pPr algn="l">
              <a:spcAft>
                <a:spcPts val="600"/>
              </a:spcAft>
            </a:pPr>
            <a:r>
              <a:rPr lang="en-US" b="1" dirty="0" smtClean="0"/>
              <a:t>Audio Configuration</a:t>
            </a:r>
            <a:endParaRPr lang="en-US" b="1" dirty="0"/>
          </a:p>
          <a:p>
            <a:pPr marL="342900" indent="-342900" algn="l">
              <a:spcAft>
                <a:spcPts val="600"/>
              </a:spcAft>
              <a:buFont typeface="+mj-lt"/>
              <a:buAutoNum type="arabicPeriod"/>
            </a:pPr>
            <a:endParaRPr lang="en-US" dirty="0"/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1C8E09F9-69CC-4249-B971-9F73C1415FBF}"/>
              </a:ext>
            </a:extLst>
          </p:cNvPr>
          <p:cNvCxnSpPr>
            <a:cxnSpLocks/>
          </p:cNvCxnSpPr>
          <p:nvPr/>
        </p:nvCxnSpPr>
        <p:spPr>
          <a:xfrm rot="10800000" flipV="1">
            <a:off x="3697357" y="4606099"/>
            <a:ext cx="4556848" cy="254442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F1210181-9C04-4AC9-AB7E-343A475202C1}"/>
              </a:ext>
            </a:extLst>
          </p:cNvPr>
          <p:cNvCxnSpPr>
            <a:cxnSpLocks/>
          </p:cNvCxnSpPr>
          <p:nvPr/>
        </p:nvCxnSpPr>
        <p:spPr>
          <a:xfrm rot="10800000" flipV="1">
            <a:off x="2997645" y="5069926"/>
            <a:ext cx="5310719" cy="559595"/>
          </a:xfrm>
          <a:prstGeom prst="bentConnector3">
            <a:avLst>
              <a:gd name="adj1" fmla="val 50000"/>
            </a:avLst>
          </a:prstGeom>
          <a:ln w="3175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E7473A0C-5750-456A-811D-D34D39514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958" y="1324965"/>
            <a:ext cx="3191345" cy="1854019"/>
          </a:xfrm>
          <a:prstGeom prst="rect">
            <a:avLst/>
          </a:prstGeom>
        </p:spPr>
      </p:pic>
      <p:sp>
        <p:nvSpPr>
          <p:cNvPr id="19" name="Arrow: Right 18">
            <a:extLst>
              <a:ext uri="{FF2B5EF4-FFF2-40B4-BE49-F238E27FC236}">
                <a16:creationId xmlns:a16="http://schemas.microsoft.com/office/drawing/2014/main" id="{90B1A292-9927-4E6A-9F05-C53E117BD510}"/>
              </a:ext>
            </a:extLst>
          </p:cNvPr>
          <p:cNvSpPr/>
          <p:nvPr/>
        </p:nvSpPr>
        <p:spPr>
          <a:xfrm>
            <a:off x="8153401" y="1634857"/>
            <a:ext cx="314738" cy="195793"/>
          </a:xfrm>
          <a:prstGeom prst="rightArrow">
            <a:avLst/>
          </a:prstGeom>
          <a:ln w="19050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17613A8-404B-4FA8-AAF0-E6684F4E9D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5138" y="1271462"/>
            <a:ext cx="3191345" cy="18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Сброс утилиты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636642" y="2084172"/>
            <a:ext cx="3464018" cy="3424361"/>
            <a:chOff x="584886" y="2084172"/>
            <a:chExt cx="3464018" cy="3424361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1938416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Выход из утилиты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6" y="2646211"/>
              <a:ext cx="3349718" cy="286232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Инструмент </a:t>
              </a:r>
              <a:r>
                <a:rPr lang="ru-RU" sz="1600" dirty="0" smtClean="0"/>
                <a:t>разработан так, </a:t>
              </a:r>
              <a:r>
                <a:rPr lang="ru-RU" sz="1600" dirty="0"/>
                <a:t>чтобы помнить, на каком этапе процесса </a:t>
              </a:r>
              <a:r>
                <a:rPr lang="ru-RU" sz="1600" dirty="0" smtClean="0"/>
                <a:t>вы находитесь </a:t>
              </a:r>
              <a:r>
                <a:rPr lang="ru-RU" sz="1600" dirty="0"/>
                <a:t>и </a:t>
              </a:r>
              <a:r>
                <a:rPr lang="ru-RU" sz="1600" dirty="0" smtClean="0"/>
                <a:t>могли бы к нему вернуться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Если вы решили начать все сначала, просто вернитесь в Главное меню и выйдите из </a:t>
              </a:r>
              <a:r>
                <a:rPr lang="ru-RU" sz="1600" dirty="0" smtClean="0"/>
                <a:t>программы</a:t>
              </a:r>
              <a:r>
                <a:rPr lang="en-US" sz="1600" dirty="0" smtClean="0"/>
                <a:t>.</a:t>
              </a:r>
              <a:endParaRPr lang="en-US" sz="1600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Выход из </a:t>
              </a:r>
              <a:r>
                <a:rPr lang="ru-RU" sz="1600" dirty="0" smtClean="0"/>
                <a:t>утилиты </a:t>
              </a:r>
              <a:r>
                <a:rPr lang="ru-RU" sz="1600" dirty="0"/>
                <a:t>приведет к </a:t>
              </a:r>
              <a:r>
                <a:rPr lang="ru-RU" sz="1600" dirty="0" smtClean="0"/>
                <a:t>её сбросу и процесс </a:t>
              </a:r>
              <a:r>
                <a:rPr lang="ru-RU" sz="1600" dirty="0"/>
                <a:t>начнется </a:t>
              </a:r>
              <a:r>
                <a:rPr lang="ru-RU" sz="1600" dirty="0" smtClean="0"/>
                <a:t>сначала</a:t>
              </a:r>
              <a:r>
                <a:rPr lang="en-US" sz="1600" dirty="0" smtClean="0"/>
                <a:t>.  </a:t>
              </a:r>
              <a:endParaRPr lang="en-US" sz="16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06771F-1C83-43FB-AF96-D12E740B9135}"/>
              </a:ext>
            </a:extLst>
          </p:cNvPr>
          <p:cNvGrpSpPr/>
          <p:nvPr/>
        </p:nvGrpSpPr>
        <p:grpSpPr>
          <a:xfrm>
            <a:off x="4554637" y="2057400"/>
            <a:ext cx="2902193" cy="2562587"/>
            <a:chOff x="4154255" y="2084172"/>
            <a:chExt cx="2902193" cy="256258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8E434EB-B759-4419-BE91-035F5517D9D8}"/>
                </a:ext>
              </a:extLst>
            </p:cNvPr>
            <p:cNvSpPr/>
            <p:nvPr/>
          </p:nvSpPr>
          <p:spPr>
            <a:xfrm>
              <a:off x="4154255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BE9E4B2-0A79-4D04-9595-55E1BCB49C99}"/>
                </a:ext>
              </a:extLst>
            </p:cNvPr>
            <p:cNvSpPr txBox="1"/>
            <p:nvPr/>
          </p:nvSpPr>
          <p:spPr>
            <a:xfrm>
              <a:off x="4549672" y="2084172"/>
              <a:ext cx="2506776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Принудительный сброс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58624EE-C62D-462E-9C07-0552B60C73E3}"/>
                </a:ext>
              </a:extLst>
            </p:cNvPr>
            <p:cNvCxnSpPr/>
            <p:nvPr/>
          </p:nvCxnSpPr>
          <p:spPr>
            <a:xfrm>
              <a:off x="4178969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F8BC681-FF62-43C9-886E-1FA5AFD4FAD6}"/>
                </a:ext>
              </a:extLst>
            </p:cNvPr>
            <p:cNvSpPr txBox="1"/>
            <p:nvPr/>
          </p:nvSpPr>
          <p:spPr>
            <a:xfrm>
              <a:off x="4268555" y="2646211"/>
              <a:ext cx="2563778" cy="20005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/>
                <a:t>В случае сбоя </a:t>
              </a:r>
              <a:r>
                <a:rPr lang="ru-RU" sz="1600" dirty="0" smtClean="0"/>
                <a:t>утилиты </a:t>
              </a:r>
              <a:r>
                <a:rPr lang="ru-RU" sz="1600" dirty="0"/>
                <a:t>и необходимости принудительного </a:t>
              </a:r>
              <a:r>
                <a:rPr lang="ru-RU" sz="1600" dirty="0" smtClean="0"/>
                <a:t>сброса, просто вставьте флэшку в рабочий ноутбук и запустите файл</a:t>
              </a:r>
              <a:r>
                <a:rPr lang="en-US" sz="1600" dirty="0" smtClean="0"/>
                <a:t> RESETDMI.BAT</a:t>
              </a:r>
              <a:r>
                <a:rPr lang="en-US" dirty="0" smtClean="0"/>
                <a:t>.</a:t>
              </a:r>
              <a:endParaRPr lang="en-US" dirty="0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D34027A-3E52-47EE-9004-A8427C1CC9F7}"/>
              </a:ext>
            </a:extLst>
          </p:cNvPr>
          <p:cNvSpPr/>
          <p:nvPr/>
        </p:nvSpPr>
        <p:spPr>
          <a:xfrm>
            <a:off x="11145328" y="6314522"/>
            <a:ext cx="1046672" cy="474468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DE6281-54B5-4D01-BC82-6F62331043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898"/>
          <a:stretch/>
        </p:blipFill>
        <p:spPr>
          <a:xfrm>
            <a:off x="7873044" y="2896306"/>
            <a:ext cx="4097760" cy="2469323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171D3B5-BCC4-4EA2-9912-0E4F90D4E5C5}"/>
              </a:ext>
            </a:extLst>
          </p:cNvPr>
          <p:cNvSpPr/>
          <p:nvPr/>
        </p:nvSpPr>
        <p:spPr>
          <a:xfrm>
            <a:off x="7962181" y="4520242"/>
            <a:ext cx="3706483" cy="3151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6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C667CA-3D98-47C0-A54F-D0D0F4C03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Ошибки в работе</a:t>
            </a:r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847904-D6F2-4D22-90EA-337399856775}"/>
              </a:ext>
            </a:extLst>
          </p:cNvPr>
          <p:cNvGrpSpPr/>
          <p:nvPr/>
        </p:nvGrpSpPr>
        <p:grpSpPr>
          <a:xfrm>
            <a:off x="530387" y="3567915"/>
            <a:ext cx="3318333" cy="2300977"/>
            <a:chOff x="584886" y="2084172"/>
            <a:chExt cx="3318333" cy="2300977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EE75F93-175F-446D-919F-9392C719B254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1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B7BFCD2-6C1A-460A-84FE-C47E2315DF05}"/>
                </a:ext>
              </a:extLst>
            </p:cNvPr>
            <p:cNvSpPr txBox="1"/>
            <p:nvPr/>
          </p:nvSpPr>
          <p:spPr>
            <a:xfrm>
              <a:off x="980303" y="2084172"/>
              <a:ext cx="2922916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Копирование файла</a:t>
              </a:r>
              <a:r>
                <a:rPr lang="en-US" dirty="0" smtClean="0">
                  <a:solidFill>
                    <a:schemeClr val="accent1"/>
                  </a:solidFill>
                </a:rPr>
                <a:t> Debug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8B892C4-CA13-4928-91E7-F7728DFA3506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5828891-53D4-4606-A25F-C3566EC223FA}"/>
                </a:ext>
              </a:extLst>
            </p:cNvPr>
            <p:cNvSpPr txBox="1"/>
            <p:nvPr/>
          </p:nvSpPr>
          <p:spPr>
            <a:xfrm>
              <a:off x="699186" y="2646211"/>
              <a:ext cx="2863526" cy="173893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 algn="l">
                <a:spcAft>
                  <a:spcPts val="600"/>
                </a:spcAft>
                <a:buFont typeface="+mj-lt"/>
                <a:buAutoNum type="arabicPeriod"/>
              </a:pPr>
              <a:r>
                <a:rPr lang="ru-RU" dirty="0" smtClean="0"/>
                <a:t>Вставьте </a:t>
              </a:r>
              <a:r>
                <a:rPr lang="en-US" dirty="0" smtClean="0"/>
                <a:t>USB </a:t>
              </a:r>
              <a:r>
                <a:rPr lang="ru-RU" dirty="0" smtClean="0"/>
                <a:t>флэш</a:t>
              </a:r>
              <a:r>
                <a:rPr lang="en-US" dirty="0" smtClean="0"/>
                <a:t> </a:t>
              </a:r>
              <a:r>
                <a:rPr lang="ru-RU" dirty="0" smtClean="0"/>
                <a:t>в компьютер с</a:t>
              </a:r>
              <a:r>
                <a:rPr lang="en-US" dirty="0" smtClean="0"/>
                <a:t> </a:t>
              </a:r>
              <a:r>
                <a:rPr lang="en-US" dirty="0"/>
                <a:t>Windows </a:t>
              </a:r>
              <a:r>
                <a:rPr lang="ru-RU" dirty="0" smtClean="0"/>
                <a:t>и откройте проводник</a:t>
              </a:r>
              <a:r>
                <a:rPr lang="en-US" dirty="0" smtClean="0"/>
                <a:t>.</a:t>
              </a:r>
              <a:endParaRPr lang="en-US" dirty="0"/>
            </a:p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dirty="0" smtClean="0"/>
                <a:t>Скопируйте</a:t>
              </a:r>
              <a:r>
                <a:rPr lang="en-US" dirty="0" smtClean="0"/>
                <a:t> </a:t>
              </a:r>
              <a:r>
                <a:rPr lang="en-US" dirty="0"/>
                <a:t>EFI &gt; DMIFIT &gt; DEBUG.LOG </a:t>
              </a:r>
              <a:r>
                <a:rPr lang="ru-RU" dirty="0"/>
                <a:t>на ваш рабочий стол</a:t>
              </a:r>
              <a:r>
                <a:rPr lang="en-US" dirty="0" smtClean="0"/>
                <a:t>.</a:t>
              </a:r>
              <a:endParaRPr 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D54055D-502C-449E-8ADA-4566BB00E173}"/>
              </a:ext>
            </a:extLst>
          </p:cNvPr>
          <p:cNvSpPr txBox="1"/>
          <p:nvPr/>
        </p:nvSpPr>
        <p:spPr>
          <a:xfrm>
            <a:off x="925804" y="1417331"/>
            <a:ext cx="9974564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dirty="0">
                <a:solidFill>
                  <a:srgbClr val="00B0F0"/>
                </a:solidFill>
              </a:rPr>
              <a:t>При тестировании в </a:t>
            </a:r>
            <a:r>
              <a:rPr lang="ru-RU" sz="2000" dirty="0" smtClean="0">
                <a:solidFill>
                  <a:srgbClr val="00B0F0"/>
                </a:solidFill>
              </a:rPr>
              <a:t>различных </a:t>
            </a:r>
            <a:r>
              <a:rPr lang="ru-RU" sz="2000" dirty="0">
                <a:solidFill>
                  <a:srgbClr val="00B0F0"/>
                </a:solidFill>
              </a:rPr>
              <a:t>системах все еще существует вероятность того, что при запуске </a:t>
            </a:r>
            <a:r>
              <a:rPr lang="ru-RU" sz="2000" dirty="0" smtClean="0">
                <a:solidFill>
                  <a:srgbClr val="00B0F0"/>
                </a:solidFill>
              </a:rPr>
              <a:t>новой утилиты </a:t>
            </a:r>
            <a:r>
              <a:rPr lang="ru-RU" sz="2000" dirty="0">
                <a:solidFill>
                  <a:srgbClr val="00B0F0"/>
                </a:solidFill>
              </a:rPr>
              <a:t>вы можете столкнуться с ошибкой. Чтобы помочь нам решить эту проблему, выполните следующие действия</a:t>
            </a:r>
            <a:r>
              <a:rPr lang="ru-RU" sz="2000" dirty="0" smtClean="0">
                <a:solidFill>
                  <a:srgbClr val="00B0F0"/>
                </a:solidFill>
              </a:rPr>
              <a:t>:</a:t>
            </a:r>
            <a:endParaRPr lang="en-US" sz="2000" dirty="0">
              <a:solidFill>
                <a:srgbClr val="00B0F0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562F8E2-06C6-456E-98C3-FEA239316DA1}"/>
              </a:ext>
            </a:extLst>
          </p:cNvPr>
          <p:cNvGrpSpPr/>
          <p:nvPr/>
        </p:nvGrpSpPr>
        <p:grpSpPr>
          <a:xfrm>
            <a:off x="4757638" y="3567915"/>
            <a:ext cx="3358840" cy="1793145"/>
            <a:chOff x="584886" y="2084172"/>
            <a:chExt cx="3358840" cy="1793145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C65ECD7-DECB-4A68-BBC1-D9DE1FEA2ED8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C9CBADB-E33D-473F-8DB8-E9F1310576A4}"/>
                </a:ext>
              </a:extLst>
            </p:cNvPr>
            <p:cNvSpPr txBox="1"/>
            <p:nvPr/>
          </p:nvSpPr>
          <p:spPr>
            <a:xfrm>
              <a:off x="980303" y="2084172"/>
              <a:ext cx="2893484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Дополнительный документ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E9E78A3-F445-4C30-8815-2207CDE9D1F3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CDA9940-756F-478E-9A06-D6078AABCFE5}"/>
                </a:ext>
              </a:extLst>
            </p:cNvPr>
            <p:cNvSpPr txBox="1"/>
            <p:nvPr/>
          </p:nvSpPr>
          <p:spPr>
            <a:xfrm>
              <a:off x="699186" y="2646211"/>
              <a:ext cx="3244540" cy="12311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Создайте архивный файл</a:t>
              </a:r>
              <a:r>
                <a:rPr lang="en-US" sz="1600" dirty="0" smtClean="0"/>
                <a:t> </a:t>
              </a:r>
              <a:r>
                <a:rPr lang="ru-RU" sz="1600" dirty="0" smtClean="0"/>
                <a:t>(</a:t>
              </a:r>
              <a:r>
                <a:rPr lang="en-US" sz="1600" dirty="0" smtClean="0"/>
                <a:t>zip</a:t>
              </a:r>
              <a:r>
                <a:rPr lang="ru-RU" sz="1600" dirty="0" smtClean="0"/>
                <a:t>)</a:t>
              </a:r>
              <a:r>
                <a:rPr lang="en-US" sz="1600" dirty="0" smtClean="0"/>
                <a:t> </a:t>
              </a:r>
              <a:r>
                <a:rPr lang="ru-RU" sz="1600" dirty="0" smtClean="0"/>
                <a:t>включающий </a:t>
              </a:r>
              <a:r>
                <a:rPr lang="en-US" sz="1600" dirty="0" smtClean="0"/>
                <a:t>DEBUG.LOG</a:t>
              </a:r>
              <a:r>
                <a:rPr lang="ru-RU" sz="1600" dirty="0" smtClean="0"/>
                <a:t>, скриншоты или текстовую инф-</a:t>
              </a:r>
              <a:r>
                <a:rPr lang="ru-RU" sz="1600" dirty="0" err="1" smtClean="0"/>
                <a:t>ию</a:t>
              </a:r>
              <a:r>
                <a:rPr lang="ru-RU" sz="1600" dirty="0" smtClean="0"/>
                <a:t>  описывающие ошибку</a:t>
              </a:r>
              <a:r>
                <a:rPr lang="en-US" sz="1600" dirty="0" smtClean="0"/>
                <a:t>.</a:t>
              </a:r>
              <a:endParaRPr lang="en-US" sz="1600" dirty="0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F91354F-898A-459E-BFB4-36217A8B2887}"/>
              </a:ext>
            </a:extLst>
          </p:cNvPr>
          <p:cNvGrpSpPr/>
          <p:nvPr/>
        </p:nvGrpSpPr>
        <p:grpSpPr>
          <a:xfrm>
            <a:off x="8616100" y="3567915"/>
            <a:ext cx="3199538" cy="1577702"/>
            <a:chOff x="473083" y="2084172"/>
            <a:chExt cx="3199538" cy="1577702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6A0FC99B-609F-472E-A502-544C996B0966}"/>
                </a:ext>
              </a:extLst>
            </p:cNvPr>
            <p:cNvSpPr/>
            <p:nvPr/>
          </p:nvSpPr>
          <p:spPr>
            <a:xfrm>
              <a:off x="584886" y="2084172"/>
              <a:ext cx="228600" cy="228600"/>
            </a:xfrm>
            <a:prstGeom prst="ellipse">
              <a:avLst/>
            </a:prstGeom>
            <a:ln w="19050">
              <a:solidFill>
                <a:schemeClr val="accent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90000"/>
                </a:lnSpc>
              </a:pPr>
              <a:r>
                <a:rPr lang="en-US" sz="1400"/>
                <a:t>3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87163F2-4FC1-4C82-8B13-272717420BFE}"/>
                </a:ext>
              </a:extLst>
            </p:cNvPr>
            <p:cNvSpPr txBox="1"/>
            <p:nvPr/>
          </p:nvSpPr>
          <p:spPr>
            <a:xfrm>
              <a:off x="980303" y="2084172"/>
              <a:ext cx="1706493" cy="2492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ru-RU" dirty="0" smtClean="0">
                  <a:solidFill>
                    <a:schemeClr val="accent1"/>
                  </a:solidFill>
                </a:rPr>
                <a:t>Отсылка файла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8DF1086-E94D-42F1-B24C-18EC5D91CD60}"/>
                </a:ext>
              </a:extLst>
            </p:cNvPr>
            <p:cNvCxnSpPr/>
            <p:nvPr/>
          </p:nvCxnSpPr>
          <p:spPr>
            <a:xfrm>
              <a:off x="609600" y="2448975"/>
              <a:ext cx="2581826" cy="0"/>
            </a:xfrm>
            <a:prstGeom prst="line">
              <a:avLst/>
            </a:prstGeom>
            <a:ln w="3175">
              <a:solidFill>
                <a:schemeClr val="accent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72694DB-94D8-4252-8E3A-6FAA3EDFDC12}"/>
                </a:ext>
              </a:extLst>
            </p:cNvPr>
            <p:cNvSpPr txBox="1"/>
            <p:nvPr/>
          </p:nvSpPr>
          <p:spPr>
            <a:xfrm>
              <a:off x="473083" y="2646211"/>
              <a:ext cx="3199538" cy="10156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342900" indent="-342900">
                <a:spcAft>
                  <a:spcPts val="600"/>
                </a:spcAft>
                <a:buFont typeface="+mj-lt"/>
                <a:buAutoNum type="arabicPeriod"/>
              </a:pPr>
              <a:r>
                <a:rPr lang="ru-RU" sz="1600" dirty="0" smtClean="0"/>
                <a:t>Вышлите файл на почту </a:t>
              </a:r>
              <a:r>
                <a:rPr lang="en-US" sz="1600" u="sng" dirty="0" smtClean="0">
                  <a:hlinkClick r:id="rId3"/>
                </a:rPr>
                <a:t>gbudmifittoolteam@hp.com</a:t>
              </a:r>
              <a:r>
                <a:rPr lang="en-US" sz="1600" u="sng" dirty="0" smtClean="0"/>
                <a:t> </a:t>
              </a:r>
              <a:r>
                <a:rPr lang="ru-RU" sz="1600" dirty="0" smtClean="0"/>
                <a:t>с подробным описанием проблемы</a:t>
              </a:r>
              <a:r>
                <a:rPr lang="en-US" dirty="0" smtClean="0"/>
                <a:t>.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3041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HP Standard 16x9 v4">
  <a:themeElements>
    <a:clrScheme name="HP">
      <a:dk1>
        <a:sysClr val="windowText" lastClr="000000"/>
      </a:dk1>
      <a:lt1>
        <a:sysClr val="window" lastClr="FFFFFF"/>
      </a:lt1>
      <a:dk2>
        <a:srgbClr val="535455"/>
      </a:dk2>
      <a:lt2>
        <a:srgbClr val="E5E8E8"/>
      </a:lt2>
      <a:accent1>
        <a:srgbClr val="0096D6"/>
      </a:accent1>
      <a:accent2>
        <a:srgbClr val="6B3A97"/>
      </a:accent2>
      <a:accent3>
        <a:srgbClr val="87898B"/>
      </a:accent3>
      <a:accent4>
        <a:srgbClr val="99D5EF"/>
      </a:accent4>
      <a:accent5>
        <a:srgbClr val="B49CCA"/>
      </a:accent5>
      <a:accent6>
        <a:srgbClr val="B9B8BB"/>
      </a:accent6>
      <a:hlink>
        <a:srgbClr val="0096D6"/>
      </a:hlink>
      <a:folHlink>
        <a:srgbClr val="87898B"/>
      </a:folHlink>
    </a:clrScheme>
    <a:fontScheme name="HP Simplified Light">
      <a:majorFont>
        <a:latin typeface="HP Simplified Light"/>
        <a:ea typeface=""/>
        <a:cs typeface=""/>
      </a:majorFont>
      <a:minorFont>
        <a:latin typeface="HP Simplifi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9050">
          <a:solidFill>
            <a:schemeClr val="accent1"/>
          </a:solidFill>
          <a:miter lim="800000"/>
        </a:ln>
      </a:spPr>
      <a:bodyPr rtlCol="0" anchor="ctr"/>
      <a:lstStyle>
        <a:defPPr algn="ctr">
          <a:lnSpc>
            <a:spcPct val="90000"/>
          </a:lnSpc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lnSpc>
            <a:spcPct val="90000"/>
          </a:lnSpc>
          <a:defRPr dirty="0" smtClean="0"/>
        </a:defPPr>
      </a:lstStyle>
    </a:txDef>
  </a:objectDefaults>
  <a:extraClrSchemeLst/>
  <a:custClrLst>
    <a:custClr name="65% HP blue">
      <a:srgbClr val="59BBE4"/>
    </a:custClr>
    <a:custClr name="15% HP blue">
      <a:srgbClr val="D9EFF9"/>
    </a:custClr>
    <a:custClr name="Red">
      <a:srgbClr val="C03854"/>
    </a:custClr>
    <a:custClr name="75% Red">
      <a:srgbClr val="D06A7F"/>
    </a:custClr>
    <a:custClr name="50% Red">
      <a:srgbClr val="DF9BA9"/>
    </a:custClr>
    <a:custClr name="25% Red">
      <a:srgbClr val="EECCD3"/>
    </a:custClr>
    <a:custClr name="Orange">
      <a:srgbClr val="E98233"/>
    </a:custClr>
    <a:custClr name="75% Orange">
      <a:srgbClr val="EEA166"/>
    </a:custClr>
    <a:custClr name="50% Orange">
      <a:srgbClr val="F3C098"/>
    </a:custClr>
    <a:custClr name="25% Orange">
      <a:srgbClr val="F9DFCB"/>
    </a:custClr>
  </a:custClrLst>
  <a:extLst>
    <a:ext uri="{05A4C25C-085E-4340-85A3-A5531E510DB2}">
      <thm15:themeFamily xmlns:thm15="http://schemas.microsoft.com/office/thememl/2012/main" name="Presentation1" id="{F97C65DD-CD17-482C-8FAF-AB4BEC401905}" vid="{DDFBD0DD-AE98-4659-AC81-8C0F19FCC8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4A9336D23C5A44BD0609841A5C456E" ma:contentTypeVersion="7" ma:contentTypeDescription="Create a new document." ma:contentTypeScope="" ma:versionID="d5bd063f848fa82fcfb7a27423dbce5a">
  <xsd:schema xmlns:xsd="http://www.w3.org/2001/XMLSchema" xmlns:xs="http://www.w3.org/2001/XMLSchema" xmlns:p="http://schemas.microsoft.com/office/2006/metadata/properties" xmlns:ns2="52306679-859b-4db6-8f20-aab144f93646" xmlns:ns3="6b2c360c-8390-4e3a-aed9-7a5e4ea794fc" targetNamespace="http://schemas.microsoft.com/office/2006/metadata/properties" ma:root="true" ma:fieldsID="fc9a675834801452bebef3f7d14eb767" ns2:_="" ns3:_="">
    <xsd:import namespace="52306679-859b-4db6-8f20-aab144f93646"/>
    <xsd:import namespace="6b2c360c-8390-4e3a-aed9-7a5e4ea794f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306679-859b-4db6-8f20-aab144f9364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2c360c-8390-4e3a-aed9-7a5e4ea794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01484A-B130-4801-A103-CF9E36F45C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306679-859b-4db6-8f20-aab144f93646"/>
    <ds:schemaRef ds:uri="6b2c360c-8390-4e3a-aed9-7a5e4ea79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C7A8C63-8259-4220-AD03-CA9445718D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853788-2204-49AD-87BD-C8BB2D049618}">
  <ds:schemaRefs>
    <ds:schemaRef ds:uri="6b2c360c-8390-4e3a-aed9-7a5e4ea794fc"/>
    <ds:schemaRef ds:uri="http://www.w3.org/XML/1998/namespace"/>
    <ds:schemaRef ds:uri="http://purl.org/dc/dcmitype/"/>
    <ds:schemaRef ds:uri="http://purl.org/dc/terms/"/>
    <ds:schemaRef ds:uri="http://purl.org/dc/elements/1.1/"/>
    <ds:schemaRef ds:uri="52306679-859b-4db6-8f20-aab144f93646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2506</TotalTime>
  <Words>2077</Words>
  <Application>Microsoft Office PowerPoint</Application>
  <PresentationFormat>Широкоэкранный</PresentationFormat>
  <Paragraphs>348</Paragraphs>
  <Slides>39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Calibri</vt:lpstr>
      <vt:lpstr>HP Simplified</vt:lpstr>
      <vt:lpstr>HP Simplified Light</vt:lpstr>
      <vt:lpstr>HP Standard 16x9 v4</vt:lpstr>
      <vt:lpstr>Новое ПО для конфигурации мат. плат (DMI)</vt:lpstr>
      <vt:lpstr>Новый DMIFIT Tool на базе UEFI</vt:lpstr>
      <vt:lpstr>ПО по прошивке DMI, отличия…</vt:lpstr>
      <vt:lpstr>Файлы доступные на GCSN</vt:lpstr>
      <vt:lpstr>НАЧАЛО</vt:lpstr>
      <vt:lpstr>Главное меню</vt:lpstr>
      <vt:lpstr>System Board Configuration Wizard</vt:lpstr>
      <vt:lpstr>Экран предварительного просмотра</vt:lpstr>
      <vt:lpstr>Ввод информации DMI </vt:lpstr>
      <vt:lpstr>Подтверждение информации DMI </vt:lpstr>
      <vt:lpstr>Подтверждение DMI / следующий этап</vt:lpstr>
      <vt:lpstr>Конфигурация ME </vt:lpstr>
      <vt:lpstr>Подтверждение Configure ME / След. этап</vt:lpstr>
      <vt:lpstr>Update Intel ME Firmware</vt:lpstr>
      <vt:lpstr>Подтверждение Intel ME Firmware Update / След. шаг</vt:lpstr>
      <vt:lpstr>Обновление / Конфигурация TPM</vt:lpstr>
      <vt:lpstr>Обновление / Конфигурация TPM</vt:lpstr>
      <vt:lpstr>Подтверждение Update / Configure TPM / След. шаг</vt:lpstr>
      <vt:lpstr>Блокировка MPM</vt:lpstr>
      <vt:lpstr>Lock MPM</vt:lpstr>
      <vt:lpstr>Сбор / восстановление данных мат. платы</vt:lpstr>
      <vt:lpstr>Сбор / восстановление данных мат. платы</vt:lpstr>
      <vt:lpstr>Сбор / восстановление данных мат. платы</vt:lpstr>
      <vt:lpstr>Сбор / восстановление данных мат. платы</vt:lpstr>
      <vt:lpstr>Сбор / восстановление данных мат. платы</vt:lpstr>
      <vt:lpstr>Блокировка MPM в мат. плате</vt:lpstr>
      <vt:lpstr>MPM Locked Error Message</vt:lpstr>
      <vt:lpstr>QR Код</vt:lpstr>
      <vt:lpstr>QR Код / Смартфон и приложения</vt:lpstr>
      <vt:lpstr>Старые / Не поддерживаемые продукты</vt:lpstr>
      <vt:lpstr>Ноутбуки для прошивки в Original Tool (с 3-мя флэшками )</vt:lpstr>
      <vt:lpstr>Создание / Обновление Original Tool (с 3-мя флэшками )</vt:lpstr>
      <vt:lpstr>Конфигурация аудио</vt:lpstr>
      <vt:lpstr>Утилита для конфигурации аудио</vt:lpstr>
      <vt:lpstr>Утилита для калибровки автоповорота экрана</vt:lpstr>
      <vt:lpstr>Утилита для калибровки автоповорота экрана</vt:lpstr>
      <vt:lpstr>Для EliteBook x360 1020 G2 требуются обе утилиты!!!!!!!!</vt:lpstr>
      <vt:lpstr>Сброс утилиты</vt:lpstr>
      <vt:lpstr>Ошибки в работе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Board Configuration Tool</dc:title>
  <dc:creator>Wood, Peter Chr (PS Quality)</dc:creator>
  <cp:lastModifiedBy>sergey.zh on DFS41</cp:lastModifiedBy>
  <cp:revision>83</cp:revision>
  <dcterms:modified xsi:type="dcterms:W3CDTF">2018-05-18T09:25:02Z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0x010100A94A9336D23C5A44BD0609841A5C456E</vt:lpwstr>
  </property>
</Properties>
</file>